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66" r:id="rId5"/>
    <p:sldId id="256" r:id="rId6"/>
    <p:sldId id="289" r:id="rId7"/>
    <p:sldId id="287" r:id="rId8"/>
    <p:sldId id="291" r:id="rId9"/>
    <p:sldId id="293" r:id="rId10"/>
    <p:sldId id="294" r:id="rId11"/>
    <p:sldId id="295" r:id="rId12"/>
    <p:sldId id="288" r:id="rId13"/>
    <p:sldId id="285" r:id="rId14"/>
    <p:sldId id="261" r:id="rId15"/>
    <p:sldId id="275" r:id="rId16"/>
    <p:sldId id="286" r:id="rId17"/>
    <p:sldId id="274" r:id="rId18"/>
    <p:sldId id="271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7F8ADB-B144-4041-9CDD-5783BF80C531}" name="Kim Calicott" initials="KC" userId="S::Kim.Calicott@mallorygroup.com::cdf0c6e4-5061-41a2-97c9-69a090dc40d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346" autoAdjust="0"/>
  </p:normalViewPr>
  <p:slideViewPr>
    <p:cSldViewPr snapToGrid="0">
      <p:cViewPr varScale="1">
        <p:scale>
          <a:sx n="54" d="100"/>
          <a:sy n="54" d="100"/>
        </p:scale>
        <p:origin x="18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374251c5cee7d4f9eb7520d1a1736584acf9ea9c0c0362d855883101534ec987::" providerId="AD" clId="Web-{45ACC910-EC42-4F33-1D7D-0CC16A498920}"/>
    <pc:docChg chg="addSld delSld">
      <pc:chgData name="Guest User" userId="S::urn:spo:anon#374251c5cee7d4f9eb7520d1a1736584acf9ea9c0c0362d855883101534ec987::" providerId="AD" clId="Web-{45ACC910-EC42-4F33-1D7D-0CC16A498920}" dt="2025-04-04T21:40:46.822" v="1"/>
      <pc:docMkLst>
        <pc:docMk/>
      </pc:docMkLst>
      <pc:sldChg chg="add del replId">
        <pc:chgData name="Guest User" userId="S::urn:spo:anon#374251c5cee7d4f9eb7520d1a1736584acf9ea9c0c0362d855883101534ec987::" providerId="AD" clId="Web-{45ACC910-EC42-4F33-1D7D-0CC16A498920}" dt="2025-04-04T21:40:46.822" v="1"/>
        <pc:sldMkLst>
          <pc:docMk/>
          <pc:sldMk cId="3512893550" sldId="290"/>
        </pc:sldMkLst>
      </pc:sldChg>
    </pc:docChg>
  </pc:docChgLst>
  <pc:docChgLst>
    <pc:chgData name="Guest User" userId="S::urn:spo:anon#374251c5cee7d4f9eb7520d1a1736584acf9ea9c0c0362d855883101534ec987::" providerId="AD" clId="Web-{F6D1CEE4-69FF-8391-5A7C-EBB3E46CD5AF}"/>
    <pc:docChg chg="addSld delSld modSld">
      <pc:chgData name="Guest User" userId="S::urn:spo:anon#374251c5cee7d4f9eb7520d1a1736584acf9ea9c0c0362d855883101534ec987::" providerId="AD" clId="Web-{F6D1CEE4-69FF-8391-5A7C-EBB3E46CD5AF}" dt="2025-04-05T11:56:21.488" v="15" actId="20577"/>
      <pc:docMkLst>
        <pc:docMk/>
      </pc:docMkLst>
      <pc:sldChg chg="modSp">
        <pc:chgData name="Guest User" userId="S::urn:spo:anon#374251c5cee7d4f9eb7520d1a1736584acf9ea9c0c0362d855883101534ec987::" providerId="AD" clId="Web-{F6D1CEE4-69FF-8391-5A7C-EBB3E46CD5AF}" dt="2025-04-05T06:00:51.409" v="0" actId="1076"/>
        <pc:sldMkLst>
          <pc:docMk/>
          <pc:sldMk cId="2518625021" sldId="256"/>
        </pc:sldMkLst>
        <pc:picChg chg="mod">
          <ac:chgData name="Guest User" userId="S::urn:spo:anon#374251c5cee7d4f9eb7520d1a1736584acf9ea9c0c0362d855883101534ec987::" providerId="AD" clId="Web-{F6D1CEE4-69FF-8391-5A7C-EBB3E46CD5AF}" dt="2025-04-05T06:00:51.409" v="0" actId="1076"/>
          <ac:picMkLst>
            <pc:docMk/>
            <pc:sldMk cId="2518625021" sldId="256"/>
            <ac:picMk id="5" creationId="{00000000-0000-0000-0000-000000000000}"/>
          </ac:picMkLst>
        </pc:picChg>
      </pc:sldChg>
      <pc:sldChg chg="modSp">
        <pc:chgData name="Guest User" userId="S::urn:spo:anon#374251c5cee7d4f9eb7520d1a1736584acf9ea9c0c0362d855883101534ec987::" providerId="AD" clId="Web-{F6D1CEE4-69FF-8391-5A7C-EBB3E46CD5AF}" dt="2025-04-05T11:56:21.488" v="15" actId="20577"/>
        <pc:sldMkLst>
          <pc:docMk/>
          <pc:sldMk cId="180467711" sldId="284"/>
        </pc:sldMkLst>
      </pc:sldChg>
      <pc:sldChg chg="new del">
        <pc:chgData name="Guest User" userId="S::urn:spo:anon#374251c5cee7d4f9eb7520d1a1736584acf9ea9c0c0362d855883101534ec987::" providerId="AD" clId="Web-{F6D1CEE4-69FF-8391-5A7C-EBB3E46CD5AF}" dt="2025-04-05T11:54:25.642" v="3"/>
        <pc:sldMkLst>
          <pc:docMk/>
          <pc:sldMk cId="2368732250" sldId="290"/>
        </pc:sldMkLst>
      </pc:sldChg>
      <pc:sldChg chg="add replId">
        <pc:chgData name="Guest User" userId="S::urn:spo:anon#374251c5cee7d4f9eb7520d1a1736584acf9ea9c0c0362d855883101534ec987::" providerId="AD" clId="Web-{F6D1CEE4-69FF-8391-5A7C-EBB3E46CD5AF}" dt="2025-04-05T11:54:16.908" v="2"/>
        <pc:sldMkLst>
          <pc:docMk/>
          <pc:sldMk cId="1183461329" sldId="291"/>
        </pc:sldMkLst>
      </pc:sldChg>
    </pc:docChg>
  </pc:docChgLst>
  <pc:docChgLst>
    <pc:chgData name="Guest User" userId="S::urn:spo:anon#374251c5cee7d4f9eb7520d1a1736584acf9ea9c0c0362d855883101534ec987::" providerId="AD" clId="Web-{BBE4C38D-A6F4-A8A3-DB45-EA1235F75A21}"/>
    <pc:docChg chg="addSld delSld modSld">
      <pc:chgData name="Guest User" userId="S::urn:spo:anon#374251c5cee7d4f9eb7520d1a1736584acf9ea9c0c0362d855883101534ec987::" providerId="AD" clId="Web-{BBE4C38D-A6F4-A8A3-DB45-EA1235F75A21}" dt="2025-04-05T21:08:35.935" v="424"/>
      <pc:docMkLst>
        <pc:docMk/>
      </pc:docMkLst>
      <pc:sldChg chg="del">
        <pc:chgData name="Guest User" userId="S::urn:spo:anon#374251c5cee7d4f9eb7520d1a1736584acf9ea9c0c0362d855883101534ec987::" providerId="AD" clId="Web-{BBE4C38D-A6F4-A8A3-DB45-EA1235F75A21}" dt="2025-04-05T21:08:35.935" v="424"/>
        <pc:sldMkLst>
          <pc:docMk/>
          <pc:sldMk cId="3320541577" sldId="292"/>
        </pc:sldMkLst>
      </pc:sldChg>
      <pc:sldChg chg="modSp">
        <pc:chgData name="Guest User" userId="S::urn:spo:anon#374251c5cee7d4f9eb7520d1a1736584acf9ea9c0c0362d855883101534ec987::" providerId="AD" clId="Web-{BBE4C38D-A6F4-A8A3-DB45-EA1235F75A21}" dt="2025-04-05T21:05:31.420" v="303" actId="20577"/>
        <pc:sldMkLst>
          <pc:docMk/>
          <pc:sldMk cId="2997964439" sldId="294"/>
        </pc:sldMkLst>
        <pc:spChg chg="mod">
          <ac:chgData name="Guest User" userId="S::urn:spo:anon#374251c5cee7d4f9eb7520d1a1736584acf9ea9c0c0362d855883101534ec987::" providerId="AD" clId="Web-{BBE4C38D-A6F4-A8A3-DB45-EA1235F75A21}" dt="2025-04-05T20:49:41.297" v="47" actId="20577"/>
          <ac:spMkLst>
            <pc:docMk/>
            <pc:sldMk cId="2997964439" sldId="294"/>
            <ac:spMk id="2" creationId="{DDCF9D39-1BD4-634A-7AAA-0DB23D94ECA7}"/>
          </ac:spMkLst>
        </pc:spChg>
        <pc:spChg chg="mod">
          <ac:chgData name="Guest User" userId="S::urn:spo:anon#374251c5cee7d4f9eb7520d1a1736584acf9ea9c0c0362d855883101534ec987::" providerId="AD" clId="Web-{BBE4C38D-A6F4-A8A3-DB45-EA1235F75A21}" dt="2025-04-05T21:05:31.420" v="303" actId="20577"/>
          <ac:spMkLst>
            <pc:docMk/>
            <pc:sldMk cId="2997964439" sldId="294"/>
            <ac:spMk id="3" creationId="{BE84A3D2-B227-84B5-FF6D-0D9954519372}"/>
          </ac:spMkLst>
        </pc:spChg>
      </pc:sldChg>
      <pc:sldChg chg="modSp add del replId">
        <pc:chgData name="Guest User" userId="S::urn:spo:anon#374251c5cee7d4f9eb7520d1a1736584acf9ea9c0c0362d855883101534ec987::" providerId="AD" clId="Web-{BBE4C38D-A6F4-A8A3-DB45-EA1235F75A21}" dt="2025-04-05T20:49:43.735" v="48"/>
        <pc:sldMkLst>
          <pc:docMk/>
          <pc:sldMk cId="2234925918" sldId="295"/>
        </pc:sldMkLst>
      </pc:sldChg>
      <pc:sldChg chg="modSp add replId">
        <pc:chgData name="Guest User" userId="S::urn:spo:anon#374251c5cee7d4f9eb7520d1a1736584acf9ea9c0c0362d855883101534ec987::" providerId="AD" clId="Web-{BBE4C38D-A6F4-A8A3-DB45-EA1235F75A21}" dt="2025-04-05T21:07:45.357" v="423" actId="20577"/>
        <pc:sldMkLst>
          <pc:docMk/>
          <pc:sldMk cId="3293495568" sldId="295"/>
        </pc:sldMkLst>
        <pc:spChg chg="mod">
          <ac:chgData name="Guest User" userId="S::urn:spo:anon#374251c5cee7d4f9eb7520d1a1736584acf9ea9c0c0362d855883101534ec987::" providerId="AD" clId="Web-{BBE4C38D-A6F4-A8A3-DB45-EA1235F75A21}" dt="2025-04-05T21:07:45.357" v="423" actId="20577"/>
          <ac:spMkLst>
            <pc:docMk/>
            <pc:sldMk cId="3293495568" sldId="295"/>
            <ac:spMk id="3" creationId="{79EF69B1-0A05-D223-DE3D-CDB853B4C0EF}"/>
          </ac:spMkLst>
        </pc:spChg>
      </pc:sldChg>
    </pc:docChg>
  </pc:docChgLst>
  <pc:docChgLst>
    <pc:chgData name="Kim Calicott" userId="cdf0c6e4-5061-41a2-97c9-69a090dc40dd" providerId="ADAL" clId="{5E177E6D-8530-4B7D-B604-AEDE77874602}"/>
    <pc:docChg chg="undo redo custSel addSld delSld modSld sldOrd">
      <pc:chgData name="Kim Calicott" userId="cdf0c6e4-5061-41a2-97c9-69a090dc40dd" providerId="ADAL" clId="{5E177E6D-8530-4B7D-B604-AEDE77874602}" dt="2025-04-07T00:40:25.845" v="2840" actId="2696"/>
      <pc:docMkLst>
        <pc:docMk/>
      </pc:docMkLst>
      <pc:sldChg chg="delSp modSp mod modNotesTx">
        <pc:chgData name="Kim Calicott" userId="cdf0c6e4-5061-41a2-97c9-69a090dc40dd" providerId="ADAL" clId="{5E177E6D-8530-4B7D-B604-AEDE77874602}" dt="2025-04-01T01:15:18.518" v="1979" actId="20577"/>
        <pc:sldMkLst>
          <pc:docMk/>
          <pc:sldMk cId="2518625021" sldId="256"/>
        </pc:sldMkLst>
        <pc:spChg chg="mod">
          <ac:chgData name="Kim Calicott" userId="cdf0c6e4-5061-41a2-97c9-69a090dc40dd" providerId="ADAL" clId="{5E177E6D-8530-4B7D-B604-AEDE77874602}" dt="2025-03-31T14:52:53.002" v="457" actId="1076"/>
          <ac:spMkLst>
            <pc:docMk/>
            <pc:sldMk cId="2518625021" sldId="256"/>
            <ac:spMk id="2" creationId="{00000000-0000-0000-0000-000000000000}"/>
          </ac:spMkLst>
        </pc:spChg>
        <pc:spChg chg="mod">
          <ac:chgData name="Kim Calicott" userId="cdf0c6e4-5061-41a2-97c9-69a090dc40dd" providerId="ADAL" clId="{5E177E6D-8530-4B7D-B604-AEDE77874602}" dt="2025-03-31T14:53:48.498" v="466" actId="255"/>
          <ac:spMkLst>
            <pc:docMk/>
            <pc:sldMk cId="2518625021" sldId="256"/>
            <ac:spMk id="3" creationId="{00000000-0000-0000-0000-000000000000}"/>
          </ac:spMkLst>
        </pc:spChg>
      </pc:sldChg>
      <pc:sldChg chg="del">
        <pc:chgData name="Kim Calicott" userId="cdf0c6e4-5061-41a2-97c9-69a090dc40dd" providerId="ADAL" clId="{5E177E6D-8530-4B7D-B604-AEDE77874602}" dt="2025-03-31T15:45:15.129" v="1248" actId="47"/>
        <pc:sldMkLst>
          <pc:docMk/>
          <pc:sldMk cId="590665849" sldId="257"/>
        </pc:sldMkLst>
      </pc:sldChg>
      <pc:sldChg chg="del">
        <pc:chgData name="Kim Calicott" userId="cdf0c6e4-5061-41a2-97c9-69a090dc40dd" providerId="ADAL" clId="{5E177E6D-8530-4B7D-B604-AEDE77874602}" dt="2025-03-31T15:45:59.843" v="1253" actId="47"/>
        <pc:sldMkLst>
          <pc:docMk/>
          <pc:sldMk cId="430914788" sldId="258"/>
        </pc:sldMkLst>
      </pc:sldChg>
      <pc:sldChg chg="delSp del mod">
        <pc:chgData name="Kim Calicott" userId="cdf0c6e4-5061-41a2-97c9-69a090dc40dd" providerId="ADAL" clId="{5E177E6D-8530-4B7D-B604-AEDE77874602}" dt="2025-04-01T01:14:49.224" v="1925" actId="2696"/>
        <pc:sldMkLst>
          <pc:docMk/>
          <pc:sldMk cId="484620114" sldId="259"/>
        </pc:sldMkLst>
      </pc:sldChg>
      <pc:sldChg chg="modSp mod modNotesTx">
        <pc:chgData name="Kim Calicott" userId="cdf0c6e4-5061-41a2-97c9-69a090dc40dd" providerId="ADAL" clId="{5E177E6D-8530-4B7D-B604-AEDE77874602}" dt="2025-04-07T00:17:19.741" v="2777" actId="255"/>
        <pc:sldMkLst>
          <pc:docMk/>
          <pc:sldMk cId="527908639" sldId="261"/>
        </pc:sldMkLst>
        <pc:spChg chg="mod">
          <ac:chgData name="Kim Calicott" userId="cdf0c6e4-5061-41a2-97c9-69a090dc40dd" providerId="ADAL" clId="{5E177E6D-8530-4B7D-B604-AEDE77874602}" dt="2025-04-07T00:17:19.741" v="2777" actId="255"/>
          <ac:spMkLst>
            <pc:docMk/>
            <pc:sldMk cId="527908639" sldId="261"/>
            <ac:spMk id="3" creationId="{00000000-0000-0000-0000-000000000000}"/>
          </ac:spMkLst>
        </pc:spChg>
        <pc:spChg chg="mod">
          <ac:chgData name="Kim Calicott" userId="cdf0c6e4-5061-41a2-97c9-69a090dc40dd" providerId="ADAL" clId="{5E177E6D-8530-4B7D-B604-AEDE77874602}" dt="2025-03-31T14:56:19.580" v="534" actId="313"/>
          <ac:spMkLst>
            <pc:docMk/>
            <pc:sldMk cId="527908639" sldId="261"/>
            <ac:spMk id="5" creationId="{B8101F74-A464-4ED7-BDE3-902F9B01DBD3}"/>
          </ac:spMkLst>
        </pc:spChg>
      </pc:sldChg>
      <pc:sldChg chg="addSp delSp modSp mod">
        <pc:chgData name="Kim Calicott" userId="cdf0c6e4-5061-41a2-97c9-69a090dc40dd" providerId="ADAL" clId="{5E177E6D-8530-4B7D-B604-AEDE77874602}" dt="2025-03-31T15:46:10.061" v="1258" actId="478"/>
        <pc:sldMkLst>
          <pc:docMk/>
          <pc:sldMk cId="2810850728" sldId="271"/>
        </pc:sldMkLst>
        <pc:spChg chg="add mod">
          <ac:chgData name="Kim Calicott" userId="cdf0c6e4-5061-41a2-97c9-69a090dc40dd" providerId="ADAL" clId="{5E177E6D-8530-4B7D-B604-AEDE77874602}" dt="2025-03-31T15:46:07.537" v="1256" actId="478"/>
          <ac:spMkLst>
            <pc:docMk/>
            <pc:sldMk cId="2810850728" sldId="271"/>
            <ac:spMk id="8" creationId="{55C98D3E-A135-E9FC-772E-24D15559FA75}"/>
          </ac:spMkLst>
        </pc:spChg>
        <pc:picChg chg="mod">
          <ac:chgData name="Kim Calicott" userId="cdf0c6e4-5061-41a2-97c9-69a090dc40dd" providerId="ADAL" clId="{5E177E6D-8530-4B7D-B604-AEDE77874602}" dt="2025-03-31T15:46:05.314" v="1255" actId="1076"/>
          <ac:picMkLst>
            <pc:docMk/>
            <pc:sldMk cId="2810850728" sldId="271"/>
            <ac:picMk id="4" creationId="{00000000-0000-0000-0000-000000000000}"/>
          </ac:picMkLst>
        </pc:picChg>
      </pc:sldChg>
      <pc:sldChg chg="modSp mod modNotesTx">
        <pc:chgData name="Kim Calicott" userId="cdf0c6e4-5061-41a2-97c9-69a090dc40dd" providerId="ADAL" clId="{5E177E6D-8530-4B7D-B604-AEDE77874602}" dt="2025-04-07T00:16:11.357" v="2772" actId="5793"/>
        <pc:sldMkLst>
          <pc:docMk/>
          <pc:sldMk cId="354738125" sldId="274"/>
        </pc:sldMkLst>
        <pc:spChg chg="mod">
          <ac:chgData name="Kim Calicott" userId="cdf0c6e4-5061-41a2-97c9-69a090dc40dd" providerId="ADAL" clId="{5E177E6D-8530-4B7D-B604-AEDE77874602}" dt="2025-04-07T00:16:11.357" v="2772" actId="5793"/>
          <ac:spMkLst>
            <pc:docMk/>
            <pc:sldMk cId="354738125" sldId="274"/>
            <ac:spMk id="3" creationId="{00000000-0000-0000-0000-000000000000}"/>
          </ac:spMkLst>
        </pc:spChg>
        <pc:spChg chg="mod">
          <ac:chgData name="Kim Calicott" userId="cdf0c6e4-5061-41a2-97c9-69a090dc40dd" providerId="ADAL" clId="{5E177E6D-8530-4B7D-B604-AEDE77874602}" dt="2025-03-31T15:02:13.054" v="981" actId="20577"/>
          <ac:spMkLst>
            <pc:docMk/>
            <pc:sldMk cId="354738125" sldId="274"/>
            <ac:spMk id="5" creationId="{B8101F74-A464-4ED7-BDE3-902F9B01DBD3}"/>
          </ac:spMkLst>
        </pc:spChg>
        <pc:picChg chg="mod">
          <ac:chgData name="Kim Calicott" userId="cdf0c6e4-5061-41a2-97c9-69a090dc40dd" providerId="ADAL" clId="{5E177E6D-8530-4B7D-B604-AEDE77874602}" dt="2025-03-31T15:02:02.874" v="965" actId="1076"/>
          <ac:picMkLst>
            <pc:docMk/>
            <pc:sldMk cId="354738125" sldId="274"/>
            <ac:picMk id="4" creationId="{00000000-0000-0000-0000-000000000000}"/>
          </ac:picMkLst>
        </pc:picChg>
      </pc:sldChg>
      <pc:sldChg chg="ord modNotesTx">
        <pc:chgData name="Kim Calicott" userId="cdf0c6e4-5061-41a2-97c9-69a090dc40dd" providerId="ADAL" clId="{5E177E6D-8530-4B7D-B604-AEDE77874602}" dt="2025-04-07T00:38:34.658" v="2806"/>
        <pc:sldMkLst>
          <pc:docMk/>
          <pc:sldMk cId="1020572383" sldId="275"/>
        </pc:sldMkLst>
      </pc:sldChg>
      <pc:sldChg chg="del ord">
        <pc:chgData name="Kim Calicott" userId="cdf0c6e4-5061-41a2-97c9-69a090dc40dd" providerId="ADAL" clId="{5E177E6D-8530-4B7D-B604-AEDE77874602}" dt="2025-03-31T15:45:05.692" v="1243" actId="47"/>
        <pc:sldMkLst>
          <pc:docMk/>
          <pc:sldMk cId="4151165595" sldId="276"/>
        </pc:sldMkLst>
      </pc:sldChg>
      <pc:sldChg chg="del">
        <pc:chgData name="Kim Calicott" userId="cdf0c6e4-5061-41a2-97c9-69a090dc40dd" providerId="ADAL" clId="{5E177E6D-8530-4B7D-B604-AEDE77874602}" dt="2025-03-31T15:45:57.059" v="1251" actId="47"/>
        <pc:sldMkLst>
          <pc:docMk/>
          <pc:sldMk cId="3837101528" sldId="277"/>
        </pc:sldMkLst>
      </pc:sldChg>
      <pc:sldChg chg="del">
        <pc:chgData name="Kim Calicott" userId="cdf0c6e4-5061-41a2-97c9-69a090dc40dd" providerId="ADAL" clId="{5E177E6D-8530-4B7D-B604-AEDE77874602}" dt="2025-03-31T15:45:57.971" v="1252" actId="47"/>
        <pc:sldMkLst>
          <pc:docMk/>
          <pc:sldMk cId="4095725483" sldId="278"/>
        </pc:sldMkLst>
      </pc:sldChg>
      <pc:sldChg chg="del">
        <pc:chgData name="Kim Calicott" userId="cdf0c6e4-5061-41a2-97c9-69a090dc40dd" providerId="ADAL" clId="{5E177E6D-8530-4B7D-B604-AEDE77874602}" dt="2025-03-31T15:45:09.786" v="1244" actId="47"/>
        <pc:sldMkLst>
          <pc:docMk/>
          <pc:sldMk cId="1576152851" sldId="279"/>
        </pc:sldMkLst>
      </pc:sldChg>
      <pc:sldChg chg="del">
        <pc:chgData name="Kim Calicott" userId="cdf0c6e4-5061-41a2-97c9-69a090dc40dd" providerId="ADAL" clId="{5E177E6D-8530-4B7D-B604-AEDE77874602}" dt="2025-03-31T15:45:11.116" v="1245" actId="47"/>
        <pc:sldMkLst>
          <pc:docMk/>
          <pc:sldMk cId="2814680937" sldId="280"/>
        </pc:sldMkLst>
      </pc:sldChg>
      <pc:sldChg chg="del">
        <pc:chgData name="Kim Calicott" userId="cdf0c6e4-5061-41a2-97c9-69a090dc40dd" providerId="ADAL" clId="{5E177E6D-8530-4B7D-B604-AEDE77874602}" dt="2025-03-31T15:45:11.911" v="1246" actId="47"/>
        <pc:sldMkLst>
          <pc:docMk/>
          <pc:sldMk cId="3715140207" sldId="281"/>
        </pc:sldMkLst>
      </pc:sldChg>
      <pc:sldChg chg="del">
        <pc:chgData name="Kim Calicott" userId="cdf0c6e4-5061-41a2-97c9-69a090dc40dd" providerId="ADAL" clId="{5E177E6D-8530-4B7D-B604-AEDE77874602}" dt="2025-03-31T15:45:12.692" v="1247" actId="47"/>
        <pc:sldMkLst>
          <pc:docMk/>
          <pc:sldMk cId="1973652973" sldId="282"/>
        </pc:sldMkLst>
      </pc:sldChg>
      <pc:sldChg chg="del">
        <pc:chgData name="Kim Calicott" userId="cdf0c6e4-5061-41a2-97c9-69a090dc40dd" providerId="ADAL" clId="{5E177E6D-8530-4B7D-B604-AEDE77874602}" dt="2025-03-31T15:46:02.112" v="1254" actId="47"/>
        <pc:sldMkLst>
          <pc:docMk/>
          <pc:sldMk cId="1274904003" sldId="283"/>
        </pc:sldMkLst>
      </pc:sldChg>
      <pc:sldChg chg="addSp modSp add mod modNotesTx">
        <pc:chgData name="Kim Calicott" userId="cdf0c6e4-5061-41a2-97c9-69a090dc40dd" providerId="ADAL" clId="{5E177E6D-8530-4B7D-B604-AEDE77874602}" dt="2025-03-31T17:03:45.500" v="1854" actId="20577"/>
        <pc:sldMkLst>
          <pc:docMk/>
          <pc:sldMk cId="180467711" sldId="284"/>
        </pc:sldMkLst>
      </pc:sldChg>
      <pc:sldChg chg="new del">
        <pc:chgData name="Kim Calicott" userId="cdf0c6e4-5061-41a2-97c9-69a090dc40dd" providerId="ADAL" clId="{5E177E6D-8530-4B7D-B604-AEDE77874602}" dt="2025-03-31T15:35:39.322" v="1174" actId="47"/>
        <pc:sldMkLst>
          <pc:docMk/>
          <pc:sldMk cId="758938302" sldId="284"/>
        </pc:sldMkLst>
      </pc:sldChg>
      <pc:sldChg chg="addSp delSp modSp add mod ord modNotesTx">
        <pc:chgData name="Kim Calicott" userId="cdf0c6e4-5061-41a2-97c9-69a090dc40dd" providerId="ADAL" clId="{5E177E6D-8530-4B7D-B604-AEDE77874602}" dt="2025-04-07T00:17:58.441" v="2783" actId="1076"/>
        <pc:sldMkLst>
          <pc:docMk/>
          <pc:sldMk cId="2706101999" sldId="285"/>
        </pc:sldMkLst>
        <pc:spChg chg="mod">
          <ac:chgData name="Kim Calicott" userId="cdf0c6e4-5061-41a2-97c9-69a090dc40dd" providerId="ADAL" clId="{5E177E6D-8530-4B7D-B604-AEDE77874602}" dt="2025-03-31T15:38:00.487" v="1204"/>
          <ac:spMkLst>
            <pc:docMk/>
            <pc:sldMk cId="2706101999" sldId="285"/>
            <ac:spMk id="2" creationId="{A6C9890A-4F3A-9839-0B80-5D2EC9F9D01B}"/>
          </ac:spMkLst>
        </pc:spChg>
        <pc:spChg chg="add mod">
          <ac:chgData name="Kim Calicott" userId="cdf0c6e4-5061-41a2-97c9-69a090dc40dd" providerId="ADAL" clId="{5E177E6D-8530-4B7D-B604-AEDE77874602}" dt="2025-04-07T00:17:58.441" v="2783" actId="1076"/>
          <ac:spMkLst>
            <pc:docMk/>
            <pc:sldMk cId="2706101999" sldId="285"/>
            <ac:spMk id="8" creationId="{13628CD0-7A4D-9F7C-EB17-EDC430F93975}"/>
          </ac:spMkLst>
        </pc:spChg>
        <pc:picChg chg="mod">
          <ac:chgData name="Kim Calicott" userId="cdf0c6e4-5061-41a2-97c9-69a090dc40dd" providerId="ADAL" clId="{5E177E6D-8530-4B7D-B604-AEDE77874602}" dt="2025-03-31T15:37:31.808" v="1197" actId="1076"/>
          <ac:picMkLst>
            <pc:docMk/>
            <pc:sldMk cId="2706101999" sldId="285"/>
            <ac:picMk id="4" creationId="{D96CFB16-828C-6990-7BE6-05D6C01DF6AD}"/>
          </ac:picMkLst>
        </pc:picChg>
      </pc:sldChg>
      <pc:sldChg chg="addSp delSp modSp add mod ord modNotesTx">
        <pc:chgData name="Kim Calicott" userId="cdf0c6e4-5061-41a2-97c9-69a090dc40dd" providerId="ADAL" clId="{5E177E6D-8530-4B7D-B604-AEDE77874602}" dt="2025-04-07T00:40:19.458" v="2839" actId="20577"/>
        <pc:sldMkLst>
          <pc:docMk/>
          <pc:sldMk cId="3439538656" sldId="286"/>
        </pc:sldMkLst>
        <pc:spChg chg="mod">
          <ac:chgData name="Kim Calicott" userId="cdf0c6e4-5061-41a2-97c9-69a090dc40dd" providerId="ADAL" clId="{5E177E6D-8530-4B7D-B604-AEDE77874602}" dt="2025-04-07T00:39:43.652" v="2830" actId="14100"/>
          <ac:spMkLst>
            <pc:docMk/>
            <pc:sldMk cId="3439538656" sldId="286"/>
            <ac:spMk id="2" creationId="{5D27BED4-F8D8-7CA8-1E2D-B1E005D2CFAF}"/>
          </ac:spMkLst>
        </pc:spChg>
        <pc:spChg chg="mod">
          <ac:chgData name="Kim Calicott" userId="cdf0c6e4-5061-41a2-97c9-69a090dc40dd" providerId="ADAL" clId="{5E177E6D-8530-4B7D-B604-AEDE77874602}" dt="2025-04-07T00:40:19.458" v="2839" actId="20577"/>
          <ac:spMkLst>
            <pc:docMk/>
            <pc:sldMk cId="3439538656" sldId="286"/>
            <ac:spMk id="8" creationId="{BADE76C8-1C26-2E42-59F0-F46A2CDE77ED}"/>
          </ac:spMkLst>
        </pc:spChg>
      </pc:sldChg>
      <pc:sldChg chg="addSp delSp modSp add mod ord">
        <pc:chgData name="Kim Calicott" userId="cdf0c6e4-5061-41a2-97c9-69a090dc40dd" providerId="ADAL" clId="{5E177E6D-8530-4B7D-B604-AEDE77874602}" dt="2025-03-31T16:16:06.440" v="1795" actId="20577"/>
        <pc:sldMkLst>
          <pc:docMk/>
          <pc:sldMk cId="926294974" sldId="287"/>
        </pc:sldMkLst>
        <pc:spChg chg="mod">
          <ac:chgData name="Kim Calicott" userId="cdf0c6e4-5061-41a2-97c9-69a090dc40dd" providerId="ADAL" clId="{5E177E6D-8530-4B7D-B604-AEDE77874602}" dt="2025-03-31T16:16:06.440" v="1795" actId="20577"/>
          <ac:spMkLst>
            <pc:docMk/>
            <pc:sldMk cId="926294974" sldId="287"/>
            <ac:spMk id="5" creationId="{40EB195E-8877-3EB3-993B-163D9DD9CEF3}"/>
          </ac:spMkLst>
        </pc:spChg>
        <pc:picChg chg="mod">
          <ac:chgData name="Kim Calicott" userId="cdf0c6e4-5061-41a2-97c9-69a090dc40dd" providerId="ADAL" clId="{5E177E6D-8530-4B7D-B604-AEDE77874602}" dt="2025-03-31T16:15:43.168" v="1757" actId="1076"/>
          <ac:picMkLst>
            <pc:docMk/>
            <pc:sldMk cId="926294974" sldId="287"/>
            <ac:picMk id="4" creationId="{DCDB6BB3-0822-FAF1-C2A5-4D2496ED2ADC}"/>
          </ac:picMkLst>
        </pc:picChg>
      </pc:sldChg>
      <pc:sldChg chg="add">
        <pc:chgData name="Kim Calicott" userId="cdf0c6e4-5061-41a2-97c9-69a090dc40dd" providerId="ADAL" clId="{5E177E6D-8530-4B7D-B604-AEDE77874602}" dt="2025-03-31T16:15:51.916" v="1759" actId="2890"/>
        <pc:sldMkLst>
          <pc:docMk/>
          <pc:sldMk cId="3188251592" sldId="288"/>
        </pc:sldMkLst>
      </pc:sldChg>
      <pc:sldChg chg="modSp add mod ord modNotesTx">
        <pc:chgData name="Kim Calicott" userId="cdf0c6e4-5061-41a2-97c9-69a090dc40dd" providerId="ADAL" clId="{5E177E6D-8530-4B7D-B604-AEDE77874602}" dt="2025-03-31T17:54:29.991" v="1924" actId="20577"/>
        <pc:sldMkLst>
          <pc:docMk/>
          <pc:sldMk cId="43129519" sldId="289"/>
        </pc:sldMkLst>
        <pc:spChg chg="mod">
          <ac:chgData name="Kim Calicott" userId="cdf0c6e4-5061-41a2-97c9-69a090dc40dd" providerId="ADAL" clId="{5E177E6D-8530-4B7D-B604-AEDE77874602}" dt="2025-03-31T16:16:36.831" v="1845" actId="20577"/>
          <ac:spMkLst>
            <pc:docMk/>
            <pc:sldMk cId="43129519" sldId="289"/>
            <ac:spMk id="5" creationId="{2CCD300C-455E-8460-11E5-A42DC38B1B2C}"/>
          </ac:spMkLst>
        </pc:spChg>
      </pc:sldChg>
      <pc:sldChg chg="add del">
        <pc:chgData name="Kim Calicott" userId="cdf0c6e4-5061-41a2-97c9-69a090dc40dd" providerId="ADAL" clId="{5E177E6D-8530-4B7D-B604-AEDE77874602}" dt="2025-03-31T17:40:06.708" v="1877" actId="2696"/>
        <pc:sldMkLst>
          <pc:docMk/>
          <pc:sldMk cId="587006250" sldId="290"/>
        </pc:sldMkLst>
      </pc:sldChg>
      <pc:sldChg chg="modSp mod">
        <pc:chgData name="Kim Calicott" userId="cdf0c6e4-5061-41a2-97c9-69a090dc40dd" providerId="ADAL" clId="{5E177E6D-8530-4B7D-B604-AEDE77874602}" dt="2025-04-07T00:37:57.966" v="2804" actId="2710"/>
        <pc:sldMkLst>
          <pc:docMk/>
          <pc:sldMk cId="1183461329" sldId="291"/>
        </pc:sldMkLst>
        <pc:spChg chg="mod">
          <ac:chgData name="Kim Calicott" userId="cdf0c6e4-5061-41a2-97c9-69a090dc40dd" providerId="ADAL" clId="{5E177E6D-8530-4B7D-B604-AEDE77874602}" dt="2025-04-07T00:37:57.966" v="2804" actId="2710"/>
          <ac:spMkLst>
            <pc:docMk/>
            <pc:sldMk cId="1183461329" sldId="291"/>
            <ac:spMk id="3" creationId="{CC85EB50-0957-E9DA-4A6F-F40722E42B93}"/>
          </ac:spMkLst>
        </pc:spChg>
      </pc:sldChg>
      <pc:sldChg chg="modSp mod">
        <pc:chgData name="Kim Calicott" userId="cdf0c6e4-5061-41a2-97c9-69a090dc40dd" providerId="ADAL" clId="{5E177E6D-8530-4B7D-B604-AEDE77874602}" dt="2025-04-07T00:37:30.247" v="2798" actId="2710"/>
        <pc:sldMkLst>
          <pc:docMk/>
          <pc:sldMk cId="654257854" sldId="293"/>
        </pc:sldMkLst>
        <pc:spChg chg="mod">
          <ac:chgData name="Kim Calicott" userId="cdf0c6e4-5061-41a2-97c9-69a090dc40dd" providerId="ADAL" clId="{5E177E6D-8530-4B7D-B604-AEDE77874602}" dt="2025-04-07T00:37:30.247" v="2798" actId="2710"/>
          <ac:spMkLst>
            <pc:docMk/>
            <pc:sldMk cId="654257854" sldId="293"/>
            <ac:spMk id="3" creationId="{CB8C13A8-0965-30E4-FA0C-4AB6FE930360}"/>
          </ac:spMkLst>
        </pc:spChg>
      </pc:sldChg>
      <pc:sldChg chg="modSp mod">
        <pc:chgData name="Kim Calicott" userId="cdf0c6e4-5061-41a2-97c9-69a090dc40dd" providerId="ADAL" clId="{5E177E6D-8530-4B7D-B604-AEDE77874602}" dt="2025-04-07T00:20:17.131" v="2796" actId="1076"/>
        <pc:sldMkLst>
          <pc:docMk/>
          <pc:sldMk cId="2997964439" sldId="294"/>
        </pc:sldMkLst>
        <pc:spChg chg="mod">
          <ac:chgData name="Kim Calicott" userId="cdf0c6e4-5061-41a2-97c9-69a090dc40dd" providerId="ADAL" clId="{5E177E6D-8530-4B7D-B604-AEDE77874602}" dt="2025-04-07T00:20:17.131" v="2796" actId="1076"/>
          <ac:spMkLst>
            <pc:docMk/>
            <pc:sldMk cId="2997964439" sldId="294"/>
            <ac:spMk id="3" creationId="{BE84A3D2-B227-84B5-FF6D-0D9954519372}"/>
          </ac:spMkLst>
        </pc:spChg>
      </pc:sldChg>
      <pc:sldChg chg="modSp mod">
        <pc:chgData name="Kim Calicott" userId="cdf0c6e4-5061-41a2-97c9-69a090dc40dd" providerId="ADAL" clId="{5E177E6D-8530-4B7D-B604-AEDE77874602}" dt="2025-04-07T00:18:27.159" v="2786" actId="313"/>
        <pc:sldMkLst>
          <pc:docMk/>
          <pc:sldMk cId="3293495568" sldId="295"/>
        </pc:sldMkLst>
        <pc:spChg chg="mod">
          <ac:chgData name="Kim Calicott" userId="cdf0c6e4-5061-41a2-97c9-69a090dc40dd" providerId="ADAL" clId="{5E177E6D-8530-4B7D-B604-AEDE77874602}" dt="2025-04-07T00:18:27.159" v="2786" actId="313"/>
          <ac:spMkLst>
            <pc:docMk/>
            <pc:sldMk cId="3293495568" sldId="295"/>
            <ac:spMk id="3" creationId="{79EF69B1-0A05-D223-DE3D-CDB853B4C0EF}"/>
          </ac:spMkLst>
        </pc:spChg>
      </pc:sldChg>
      <pc:sldChg chg="modSp add del mod">
        <pc:chgData name="Kim Calicott" userId="cdf0c6e4-5061-41a2-97c9-69a090dc40dd" providerId="ADAL" clId="{5E177E6D-8530-4B7D-B604-AEDE77874602}" dt="2025-04-07T00:40:25.845" v="2840" actId="2696"/>
        <pc:sldMkLst>
          <pc:docMk/>
          <pc:sldMk cId="2917898327" sldId="296"/>
        </pc:sldMkLst>
        <pc:spChg chg="mod">
          <ac:chgData name="Kim Calicott" userId="cdf0c6e4-5061-41a2-97c9-69a090dc40dd" providerId="ADAL" clId="{5E177E6D-8530-4B7D-B604-AEDE77874602}" dt="2025-04-07T00:39:51.676" v="2831" actId="21"/>
          <ac:spMkLst>
            <pc:docMk/>
            <pc:sldMk cId="2917898327" sldId="296"/>
            <ac:spMk id="3" creationId="{04DAF845-5403-FFE6-6624-AE0DC05A7161}"/>
          </ac:spMkLst>
        </pc:spChg>
        <pc:spChg chg="mod">
          <ac:chgData name="Kim Calicott" userId="cdf0c6e4-5061-41a2-97c9-69a090dc40dd" providerId="ADAL" clId="{5E177E6D-8530-4B7D-B604-AEDE77874602}" dt="2025-04-07T00:03:55.791" v="2459" actId="20577"/>
          <ac:spMkLst>
            <pc:docMk/>
            <pc:sldMk cId="2917898327" sldId="296"/>
            <ac:spMk id="5" creationId="{9F29A8DA-09F7-6ECD-EC96-57B4F4AB78C6}"/>
          </ac:spMkLst>
        </pc:spChg>
        <pc:picChg chg="mod">
          <ac:chgData name="Kim Calicott" userId="cdf0c6e4-5061-41a2-97c9-69a090dc40dd" providerId="ADAL" clId="{5E177E6D-8530-4B7D-B604-AEDE77874602}" dt="2025-04-07T00:16:21.009" v="2774" actId="1076"/>
          <ac:picMkLst>
            <pc:docMk/>
            <pc:sldMk cId="2917898327" sldId="296"/>
            <ac:picMk id="4" creationId="{B43703B3-9783-2C22-2E05-CD2C22FBE28E}"/>
          </ac:picMkLst>
        </pc:picChg>
      </pc:sldChg>
    </pc:docChg>
  </pc:docChgLst>
  <pc:docChgLst>
    <pc:chgData name="Guest User" userId="S::urn:spo:anon#374251c5cee7d4f9eb7520d1a1736584acf9ea9c0c0362d855883101534ec987::" providerId="AD" clId="Web-{468E1963-C4AD-15D7-28E7-7854DE076BD2}"/>
    <pc:docChg chg="addSld delSld modSld">
      <pc:chgData name="Guest User" userId="S::urn:spo:anon#374251c5cee7d4f9eb7520d1a1736584acf9ea9c0c0362d855883101534ec987::" providerId="AD" clId="Web-{468E1963-C4AD-15D7-28E7-7854DE076BD2}" dt="2025-04-05T20:47:48.579" v="1796" actId="20577"/>
      <pc:docMkLst>
        <pc:docMk/>
      </pc:docMkLst>
      <pc:sldChg chg="modSp del">
        <pc:chgData name="Guest User" userId="S::urn:spo:anon#374251c5cee7d4f9eb7520d1a1736584acf9ea9c0c0362d855883101534ec987::" providerId="AD" clId="Web-{468E1963-C4AD-15D7-28E7-7854DE076BD2}" dt="2025-04-05T20:28:00.240" v="734"/>
        <pc:sldMkLst>
          <pc:docMk/>
          <pc:sldMk cId="180467711" sldId="284"/>
        </pc:sldMkLst>
      </pc:sldChg>
      <pc:sldChg chg="modSp">
        <pc:chgData name="Guest User" userId="S::urn:spo:anon#374251c5cee7d4f9eb7520d1a1736584acf9ea9c0c0362d855883101534ec987::" providerId="AD" clId="Web-{468E1963-C4AD-15D7-28E7-7854DE076BD2}" dt="2025-04-05T20:37:21.655" v="1160" actId="20577"/>
        <pc:sldMkLst>
          <pc:docMk/>
          <pc:sldMk cId="1183461329" sldId="291"/>
        </pc:sldMkLst>
        <pc:spChg chg="mod">
          <ac:chgData name="Guest User" userId="S::urn:spo:anon#374251c5cee7d4f9eb7520d1a1736584acf9ea9c0c0362d855883101534ec987::" providerId="AD" clId="Web-{468E1963-C4AD-15D7-28E7-7854DE076BD2}" dt="2025-04-05T20:27:47.646" v="733" actId="20577"/>
          <ac:spMkLst>
            <pc:docMk/>
            <pc:sldMk cId="1183461329" sldId="291"/>
            <ac:spMk id="2" creationId="{8350A581-956C-5B48-8C05-CE1E8EC2C0E9}"/>
          </ac:spMkLst>
        </pc:spChg>
        <pc:spChg chg="mod">
          <ac:chgData name="Guest User" userId="S::urn:spo:anon#374251c5cee7d4f9eb7520d1a1736584acf9ea9c0c0362d855883101534ec987::" providerId="AD" clId="Web-{468E1963-C4AD-15D7-28E7-7854DE076BD2}" dt="2025-04-05T20:37:21.655" v="1160" actId="20577"/>
          <ac:spMkLst>
            <pc:docMk/>
            <pc:sldMk cId="1183461329" sldId="291"/>
            <ac:spMk id="3" creationId="{CC85EB50-0957-E9DA-4A6F-F40722E42B93}"/>
          </ac:spMkLst>
        </pc:spChg>
      </pc:sldChg>
      <pc:sldChg chg="modSp add replId">
        <pc:chgData name="Guest User" userId="S::urn:spo:anon#374251c5cee7d4f9eb7520d1a1736584acf9ea9c0c0362d855883101534ec987::" providerId="AD" clId="Web-{468E1963-C4AD-15D7-28E7-7854DE076BD2}" dt="2025-04-05T20:47:48.579" v="1796" actId="20577"/>
        <pc:sldMkLst>
          <pc:docMk/>
          <pc:sldMk cId="3320541577" sldId="292"/>
        </pc:sldMkLst>
      </pc:sldChg>
      <pc:sldChg chg="modSp add replId">
        <pc:chgData name="Guest User" userId="S::urn:spo:anon#374251c5cee7d4f9eb7520d1a1736584acf9ea9c0c0362d855883101534ec987::" providerId="AD" clId="Web-{468E1963-C4AD-15D7-28E7-7854DE076BD2}" dt="2025-04-05T20:34:21.791" v="1098" actId="20577"/>
        <pc:sldMkLst>
          <pc:docMk/>
          <pc:sldMk cId="654257854" sldId="293"/>
        </pc:sldMkLst>
        <pc:spChg chg="mod">
          <ac:chgData name="Guest User" userId="S::urn:spo:anon#374251c5cee7d4f9eb7520d1a1736584acf9ea9c0c0362d855883101534ec987::" providerId="AD" clId="Web-{468E1963-C4AD-15D7-28E7-7854DE076BD2}" dt="2025-04-05T20:28:31.352" v="763" actId="20577"/>
          <ac:spMkLst>
            <pc:docMk/>
            <pc:sldMk cId="654257854" sldId="293"/>
            <ac:spMk id="2" creationId="{0F2CFB3D-D3C0-1D20-818E-4A80834C459C}"/>
          </ac:spMkLst>
        </pc:spChg>
        <pc:spChg chg="mod">
          <ac:chgData name="Guest User" userId="S::urn:spo:anon#374251c5cee7d4f9eb7520d1a1736584acf9ea9c0c0362d855883101534ec987::" providerId="AD" clId="Web-{468E1963-C4AD-15D7-28E7-7854DE076BD2}" dt="2025-04-05T20:34:21.791" v="1098" actId="20577"/>
          <ac:spMkLst>
            <pc:docMk/>
            <pc:sldMk cId="654257854" sldId="293"/>
            <ac:spMk id="3" creationId="{CB8C13A8-0965-30E4-FA0C-4AB6FE930360}"/>
          </ac:spMkLst>
        </pc:spChg>
      </pc:sldChg>
      <pc:sldChg chg="add replId">
        <pc:chgData name="Guest User" userId="S::urn:spo:anon#374251c5cee7d4f9eb7520d1a1736584acf9ea9c0c0362d855883101534ec987::" providerId="AD" clId="Web-{468E1963-C4AD-15D7-28E7-7854DE076BD2}" dt="2025-04-05T20:34:13.916" v="1096"/>
        <pc:sldMkLst>
          <pc:docMk/>
          <pc:sldMk cId="2997964439" sldId="29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5AACD-14D0-4EEA-BBD0-105B8222BF00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C7C23-853C-445D-BC3C-8C0EE62F5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793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1454F78-00C1-4141-8D31-604BFA81ED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C310A77B-21E5-4EBC-8906-82AE362D34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18B2DA62-8A11-4A98-BCF8-1B08364D41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FF1A34-8E00-43ED-92B7-427221692C8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Ashley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CC7C23-853C-445D-BC3C-8C0EE62F57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512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Ashley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CC7C23-853C-445D-BC3C-8C0EE62F57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517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Donna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CC7C23-853C-445D-BC3C-8C0EE62F57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0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Kim – do introductions – ARMANDO is off the record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CC7C23-853C-445D-BC3C-8C0EE62F57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73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(Armando Goncalvez, ADFO, CBP – no slides)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CC7C23-853C-445D-BC3C-8C0EE62F57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889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8F420-516F-2D72-EEB3-3C522C709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0D340AB-FF37-2DA6-5906-82B08EC73D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15F4DA-2EDE-3C2B-3561-4EAF33E112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Donna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A3022-9A89-F41D-22E0-13A176048E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CC7C23-853C-445D-BC3C-8C0EE62F57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213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65D355-8116-E4C4-9CEC-313568A527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CC4481-9388-26ED-AB94-E4CAFD2809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CF88AD-A5C6-8295-01BF-1ED9D7AEED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Donna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7F8F5-B38C-4B55-244B-935E01A15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CC7C23-853C-445D-BC3C-8C0EE62F57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20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9E768-9A0A-8B8C-3CC2-E1C6E20FD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2145FB-0638-E458-6404-E704B7F33E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5994D2-34B7-E90A-F535-78C7EB0F5C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Donna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D4D209-0953-4542-3D47-5481913AD3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CC7C23-853C-445D-BC3C-8C0EE62F57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75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22A0A4-E6B4-32C8-D356-49D14A00CC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8439B5-8018-AF79-8444-F1E4B0CC02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2BC9A1-AD3D-693C-894E-C713D16C2E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Donna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C4282-9424-C54E-7DFB-D05F65F4BC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CC7C23-853C-445D-BC3C-8C0EE62F57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2334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Ashley</a:t>
            </a:r>
          </a:p>
          <a:p>
            <a:r>
              <a:rPr lang="en-US"/>
              <a:t>Enforcement: China focused, could see less settlements and other strengthened actions to do away with “cost of doing business” mindset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CC7C23-853C-445D-BC3C-8C0EE62F57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44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Ashley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CC7C23-853C-445D-BC3C-8C0EE62F57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35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2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43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5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5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8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9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5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1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1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3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5521B-4CDC-42C8-B0D2-7347A2A52E8A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1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CABE985-DF51-4081-BF8E-0EAE10DA8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44" y="1283976"/>
            <a:ext cx="7941510" cy="81304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Decoding Export Compliance for Forwarders in 2025</a:t>
            </a:r>
            <a:endParaRPr lang="en-US" alt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6E5A09-C113-47CE-A48D-96D3FB1D0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00150" y="6024469"/>
            <a:ext cx="2800350" cy="38457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t>Program Sponsored by</a:t>
            </a:r>
          </a:p>
        </p:txBody>
      </p:sp>
      <p:pic>
        <p:nvPicPr>
          <p:cNvPr id="7172" name="Picture 22">
            <a:extLst>
              <a:ext uri="{FF2B5EF4-FFF2-40B4-BE49-F238E27FC236}">
                <a16:creationId xmlns:a16="http://schemas.microsoft.com/office/drawing/2014/main" id="{D1BC8DA5-3750-4165-8619-EAEABE032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5372101"/>
            <a:ext cx="1312069" cy="27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>
            <a:extLst>
              <a:ext uri="{FF2B5EF4-FFF2-40B4-BE49-F238E27FC236}">
                <a16:creationId xmlns:a16="http://schemas.microsoft.com/office/drawing/2014/main" id="{C24548E4-A754-4148-BFA9-C50F7AE196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317" y="5880402"/>
            <a:ext cx="1426369" cy="613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5">
            <a:extLst>
              <a:ext uri="{FF2B5EF4-FFF2-40B4-BE49-F238E27FC236}">
                <a16:creationId xmlns:a16="http://schemas.microsoft.com/office/drawing/2014/main" id="{CCEA0F34-84C0-4FD9-B1DA-9B5617417DB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169" y="466544"/>
            <a:ext cx="2227661" cy="676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D3105905-B7C3-9015-E299-3CD2F80909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200" y="5791200"/>
            <a:ext cx="2045557" cy="70237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3D98F27-7FFA-A59C-561B-BF1BF30DEFEB}"/>
              </a:ext>
            </a:extLst>
          </p:cNvPr>
          <p:cNvGrpSpPr/>
          <p:nvPr/>
        </p:nvGrpSpPr>
        <p:grpSpPr>
          <a:xfrm>
            <a:off x="1016263" y="2362200"/>
            <a:ext cx="7111476" cy="2790310"/>
            <a:chOff x="1128996" y="2006600"/>
            <a:chExt cx="9481968" cy="3720413"/>
          </a:xfrm>
        </p:grpSpPr>
        <p:sp>
          <p:nvSpPr>
            <p:cNvPr id="7177" name="TextBox 10">
              <a:extLst>
                <a:ext uri="{FF2B5EF4-FFF2-40B4-BE49-F238E27FC236}">
                  <a16:creationId xmlns:a16="http://schemas.microsoft.com/office/drawing/2014/main" id="{51D2DE82-36B3-408B-97E4-4F5E17EAFC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7575" y="2008188"/>
              <a:ext cx="435739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Moderator:</a:t>
              </a:r>
              <a:endPara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7178" name="TextBox 2">
              <a:extLst>
                <a:ext uri="{FF2B5EF4-FFF2-40B4-BE49-F238E27FC236}">
                  <a16:creationId xmlns:a16="http://schemas.microsoft.com/office/drawing/2014/main" id="{20596A0D-E1E2-4EE3-B9DC-25C13E48AD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8996" y="2546091"/>
              <a:ext cx="4510665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Donna Kavanaugh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NCBFAA Export Compliance Subcommittee Chair; Compliance Manager, A.N. Deringer, Inc.</a:t>
              </a:r>
            </a:p>
          </p:txBody>
        </p:sp>
        <p:sp>
          <p:nvSpPr>
            <p:cNvPr id="7179" name="TextBox 2">
              <a:extLst>
                <a:ext uri="{FF2B5EF4-FFF2-40B4-BE49-F238E27FC236}">
                  <a16:creationId xmlns:a16="http://schemas.microsoft.com/office/drawing/2014/main" id="{E3473627-BE83-4E82-ACF4-448AED837D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8996" y="2006600"/>
              <a:ext cx="466911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srgbClr val="4F81BD">
                      <a:lumMod val="7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Panelists:</a:t>
              </a:r>
              <a:endPara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7180" name="TextBox 13">
              <a:extLst>
                <a:ext uri="{FF2B5EF4-FFF2-40B4-BE49-F238E27FC236}">
                  <a16:creationId xmlns:a16="http://schemas.microsoft.com/office/drawing/2014/main" id="{2E6B1392-B92F-49F4-ACEC-738E2FDF60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7584" y="2538143"/>
              <a:ext cx="4583380" cy="11387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Kim Calicott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NCBFAA Transportation Committee Chair; National Export Compliance Manager &amp; ISO Coordinator, Mallory Alexander International Logistics, LLC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3894D8C-EA0A-3E6C-216B-F351153741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98114" y="2653886"/>
              <a:ext cx="1" cy="3073127"/>
            </a:xfrm>
            <a:prstGeom prst="line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2">
            <a:extLst>
              <a:ext uri="{FF2B5EF4-FFF2-40B4-BE49-F238E27FC236}">
                <a16:creationId xmlns:a16="http://schemas.microsoft.com/office/drawing/2014/main" id="{6FB95A4C-E40C-D226-AC48-B15F71EED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263" y="3517685"/>
            <a:ext cx="3416826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Ashley Craig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NCBFAA Transportation Committee Legal Counsel; Partner, Venable LLP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17408-75A3-EE74-177A-06C54AB3B0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6CFB16-828C-6990-7BE6-05D6C01DF6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90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C9890A-4F3A-9839-0B80-5D2EC9F9D0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199" y="381000"/>
            <a:ext cx="8229599" cy="685800"/>
          </a:xfrm>
        </p:spPr>
        <p:txBody>
          <a:bodyPr>
            <a:noAutofit/>
          </a:bodyPr>
          <a:lstStyle/>
          <a:p>
            <a:r>
              <a:rPr lang="en-US" sz="4000"/>
              <a:t>BIS: Licensing, Controls &amp; Enforcement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628CD0-7A4D-9F7C-EB17-EDC430F93975}"/>
              </a:ext>
            </a:extLst>
          </p:cNvPr>
          <p:cNvSpPr txBox="1"/>
          <p:nvPr/>
        </p:nvSpPr>
        <p:spPr>
          <a:xfrm>
            <a:off x="457199" y="1189925"/>
            <a:ext cx="838200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February licensing pause – reasons and implications – what license issuance looks like now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Antiboycott enforcement: Ireland and Turkey under watch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What </a:t>
            </a:r>
            <a:r>
              <a:rPr lang="en-US" altLang="en-US" sz="2200" dirty="0">
                <a:cs typeface="Arial" panose="020B0604020202020204" pitchFamily="34" charset="0"/>
              </a:rPr>
              <a:t>to expect from BIS going forward:</a:t>
            </a:r>
          </a:p>
          <a:p>
            <a:pPr lv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Strengthened enforcement</a:t>
            </a:r>
          </a:p>
          <a:p>
            <a:pPr lv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Future of AI, semiconductors, and advanced computing controls</a:t>
            </a:r>
          </a:p>
          <a:p>
            <a:pPr lv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/>
              <a:t>Multilateral cooperation</a:t>
            </a:r>
          </a:p>
          <a:p>
            <a:pPr lv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Interaction with Trade</a:t>
            </a:r>
          </a:p>
          <a:p>
            <a:pPr lv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Sanctions and controls outlook – focus on China, Russia, Iran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101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381999" cy="4419600"/>
          </a:xfrm>
        </p:spPr>
        <p:txBody>
          <a:bodyPr>
            <a:normAutofit/>
          </a:bodyPr>
          <a:lstStyle/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Blocked and restricted party lists are changing daily – how often are you screening? 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The U.S. Consolidated Screening List and foreign country lists can impact a transaction.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The BIS Entity List contains blocked entities and addresses without an entity name.</a:t>
            </a:r>
          </a:p>
          <a:p>
            <a:pPr marL="800100" lvl="1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8101F74-A464-4ED7-BDE3-902F9B01DBD3}"/>
              </a:ext>
            </a:extLst>
          </p:cNvPr>
          <p:cNvSpPr txBox="1">
            <a:spLocks/>
          </p:cNvSpPr>
          <p:nvPr/>
        </p:nvSpPr>
        <p:spPr>
          <a:xfrm>
            <a:off x="685799" y="381001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/>
              <a:t>Blocked and Restricted Parties</a:t>
            </a:r>
          </a:p>
        </p:txBody>
      </p:sp>
    </p:spTree>
    <p:extLst>
      <p:ext uri="{BB962C8B-B14F-4D97-AF65-F5344CB8AC3E}">
        <p14:creationId xmlns:p14="http://schemas.microsoft.com/office/powerpoint/2010/main" val="527908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093305"/>
            <a:ext cx="8077200" cy="4724400"/>
          </a:xfrm>
        </p:spPr>
        <p:txBody>
          <a:bodyPr>
            <a:normAutofit/>
          </a:bodyPr>
          <a:lstStyle/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ECCN/EAR99 and license authorization type (license number, license exception, no license required) not provided by the exporter/USPPI when requested.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Exporter/USPPI routinely omits required EEI data elements.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Exporter/USPPI is unfamiliar with/unable to answer questions regarding its customers or the destination of the items being exported.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Routed transactions are paid for or arranged by a company in a country different than the destination of the export and with no apparent connection to the transaction (e.g., not a parent/sibling/subsidiary company).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Party listed as the ultimate consignee does not typically engage in business consistent with consuming or otherwise using subject commodities.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party’s address is similar to that of a party on a proscribed party or sanctions list, or its physical location is unusual (e.g., business address is a residence).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freight forwarder is requested to certify that no parties involved in the transaction, including the shipping line agent, are of Israeli origin.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8101F74-A464-4ED7-BDE3-902F9B01DBD3}"/>
              </a:ext>
            </a:extLst>
          </p:cNvPr>
          <p:cNvSpPr txBox="1">
            <a:spLocks/>
          </p:cNvSpPr>
          <p:nvPr/>
        </p:nvSpPr>
        <p:spPr>
          <a:xfrm>
            <a:off x="152400" y="381001"/>
            <a:ext cx="88391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/>
              <a:t>Freight Forwarder Red Flags</a:t>
            </a:r>
          </a:p>
        </p:txBody>
      </p:sp>
    </p:spTree>
    <p:extLst>
      <p:ext uri="{BB962C8B-B14F-4D97-AF65-F5344CB8AC3E}">
        <p14:creationId xmlns:p14="http://schemas.microsoft.com/office/powerpoint/2010/main" val="1020572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4EB56-4DFF-941A-E5BF-1FD5527F72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8CCC1B-0F4D-9AA0-AE57-0D4B3851E6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90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27BED4-F8D8-7CA8-1E2D-B1E005D2C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199" y="380999"/>
            <a:ext cx="8229599" cy="1007125"/>
          </a:xfrm>
        </p:spPr>
        <p:txBody>
          <a:bodyPr>
            <a:noAutofit/>
          </a:bodyPr>
          <a:lstStyle/>
          <a:p>
            <a:r>
              <a:rPr lang="en-US" sz="4000" dirty="0"/>
              <a:t>Future Expectations and Things to Watch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DE76C8-1C26-2E42-59F0-F46A2CDE77ED}"/>
              </a:ext>
            </a:extLst>
          </p:cNvPr>
          <p:cNvSpPr txBox="1"/>
          <p:nvPr/>
        </p:nvSpPr>
        <p:spPr>
          <a:xfrm>
            <a:off x="457199" y="1256841"/>
            <a:ext cx="8382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100" dirty="0"/>
              <a:t>Leadership changes at Commerce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21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100" dirty="0"/>
              <a:t>No major regulatory policy changes at State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21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100" dirty="0"/>
              <a:t>Licensing processing time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21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100" dirty="0"/>
              <a:t>Commodity jurisdiction requests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21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Sen. Rubio Determination FRN – potential impact on all exports</a:t>
            </a:r>
            <a:r>
              <a:rPr lang="en-US" altLang="en-US" sz="2100" dirty="0"/>
              <a:t> and rule makings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2100" dirty="0"/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China’s Entity List and sanctions compliance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Foreign countries’ blocked and restricted parties</a:t>
            </a:r>
          </a:p>
        </p:txBody>
      </p:sp>
    </p:spTree>
    <p:extLst>
      <p:ext uri="{BB962C8B-B14F-4D97-AF65-F5344CB8AC3E}">
        <p14:creationId xmlns:p14="http://schemas.microsoft.com/office/powerpoint/2010/main" val="3439538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901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" y="1219200"/>
            <a:ext cx="8077200" cy="48006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BIS Freight Forwarder Guidance and Best Practices</a:t>
            </a:r>
          </a:p>
          <a:p>
            <a:pPr algn="l"/>
            <a:endParaRPr lang="en-US" sz="22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NCBFAA:</a:t>
            </a: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USPPI Responsibility Sheet</a:t>
            </a: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Shipper’s Letter of Instruction (SLI)</a:t>
            </a: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Export Government Agencies Reference Tool</a:t>
            </a:r>
          </a:p>
          <a:p>
            <a:pPr lvl="1" algn="l"/>
            <a:endParaRPr lang="en-US" sz="1800" dirty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Compliance best practices:</a:t>
            </a:r>
          </a:p>
          <a:p>
            <a:pPr marL="742950" lvl="1" indent="-285750" algn="l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Include ECCN paragraph in AES even when not required (when available)</a:t>
            </a:r>
          </a:p>
          <a:p>
            <a:pPr marL="742950" lvl="1" indent="-285750" algn="l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Review descriptions for specificity and completeness</a:t>
            </a:r>
          </a:p>
          <a:p>
            <a:pPr marL="742950" lvl="1" indent="-285750" algn="l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Importance of engaging early with BIS/Census/CBP on ambiguities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8101F74-A464-4ED7-BDE3-902F9B01DBD3}"/>
              </a:ext>
            </a:extLst>
          </p:cNvPr>
          <p:cNvSpPr txBox="1">
            <a:spLocks/>
          </p:cNvSpPr>
          <p:nvPr/>
        </p:nvSpPr>
        <p:spPr>
          <a:xfrm>
            <a:off x="685799" y="381001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/>
              <a:t>Resource Tools</a:t>
            </a:r>
          </a:p>
        </p:txBody>
      </p:sp>
    </p:spTree>
    <p:extLst>
      <p:ext uri="{BB962C8B-B14F-4D97-AF65-F5344CB8AC3E}">
        <p14:creationId xmlns:p14="http://schemas.microsoft.com/office/powerpoint/2010/main" val="354738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2" y="0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55C98D3E-A135-E9FC-772E-24D15559FA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50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19455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914400"/>
            <a:ext cx="7772400" cy="1470025"/>
          </a:xfrm>
        </p:spPr>
        <p:txBody>
          <a:bodyPr/>
          <a:lstStyle/>
          <a:p>
            <a:r>
              <a:rPr lang="en-US"/>
              <a:t>Decoding Export Compliance for Forwarders in 2025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575"/>
            <a:ext cx="4800600" cy="259080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b="1" u="sng"/>
              <a:t>Speakers:</a:t>
            </a:r>
          </a:p>
          <a:p>
            <a:pPr algn="l"/>
            <a:r>
              <a:rPr lang="en-US" sz="3600" b="1"/>
              <a:t>Armando Goncalvez</a:t>
            </a:r>
            <a:r>
              <a:rPr lang="en-US" sz="3600"/>
              <a:t>, Assistant Director of Field Operations, U.S. Customs and Border Protection</a:t>
            </a:r>
          </a:p>
          <a:p>
            <a:pPr algn="l"/>
            <a:r>
              <a:rPr lang="en-US" sz="3600" b="1"/>
              <a:t>Ashley Craig</a:t>
            </a:r>
            <a:r>
              <a:rPr lang="en-US" sz="3600"/>
              <a:t>, Venable LLP and NCBFAA Transportation Committee Legal Counsel</a:t>
            </a:r>
          </a:p>
          <a:p>
            <a:pPr algn="l"/>
            <a:r>
              <a:rPr lang="en-US" sz="3600" b="1"/>
              <a:t>Donna Kavanaugh</a:t>
            </a:r>
            <a:r>
              <a:rPr lang="en-US" sz="3600"/>
              <a:t>, A.N. Daringer and NCBFAA Export Compliance Subcommittee Chair</a:t>
            </a:r>
          </a:p>
          <a:p>
            <a:pPr algn="l"/>
            <a:endParaRPr lang="en-US"/>
          </a:p>
          <a:p>
            <a:pPr algn="l"/>
            <a:r>
              <a:rPr lang="en-US" b="1" u="sng"/>
              <a:t>Moderator: </a:t>
            </a:r>
          </a:p>
          <a:p>
            <a:pPr algn="l"/>
            <a:r>
              <a:rPr lang="en-US" b="1"/>
              <a:t>Kim Calicott, </a:t>
            </a:r>
            <a:r>
              <a:rPr lang="en-US"/>
              <a:t>Mallory Alexander International Logistics LLC and NCBFAA Transportation Committee Chair</a:t>
            </a:r>
          </a:p>
        </p:txBody>
      </p:sp>
    </p:spTree>
    <p:extLst>
      <p:ext uri="{BB962C8B-B14F-4D97-AF65-F5344CB8AC3E}">
        <p14:creationId xmlns:p14="http://schemas.microsoft.com/office/powerpoint/2010/main" val="2518625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93FB7F-4EDD-9BEE-4863-6F80F8FBC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897E44-CCAD-78B4-0F23-F29F5D7637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2CCD300C-455E-8460-11E5-A42DC38B1B2C}"/>
              </a:ext>
            </a:extLst>
          </p:cNvPr>
          <p:cNvSpPr txBox="1">
            <a:spLocks/>
          </p:cNvSpPr>
          <p:nvPr/>
        </p:nvSpPr>
        <p:spPr>
          <a:xfrm>
            <a:off x="324197" y="1752600"/>
            <a:ext cx="8839199" cy="2133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/>
              <a:t>U.S. Customs and Border Protection </a:t>
            </a:r>
          </a:p>
          <a:p>
            <a:r>
              <a:rPr lang="en-US" sz="4000"/>
              <a:t>(CBP)</a:t>
            </a:r>
          </a:p>
        </p:txBody>
      </p:sp>
    </p:spTree>
    <p:extLst>
      <p:ext uri="{BB962C8B-B14F-4D97-AF65-F5344CB8AC3E}">
        <p14:creationId xmlns:p14="http://schemas.microsoft.com/office/powerpoint/2010/main" val="43129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90A3DA-FE45-17A3-BFCC-BB7EF7786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DB6BB3-0822-FAF1-C2A5-4D2496ED2A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0EB195E-8877-3EB3-993B-163D9DD9CEF3}"/>
              </a:ext>
            </a:extLst>
          </p:cNvPr>
          <p:cNvSpPr txBox="1">
            <a:spLocks/>
          </p:cNvSpPr>
          <p:nvPr/>
        </p:nvSpPr>
        <p:spPr>
          <a:xfrm>
            <a:off x="324197" y="1752600"/>
            <a:ext cx="8839199" cy="2133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/>
              <a:t>U.S. Census Bureau </a:t>
            </a:r>
          </a:p>
          <a:p>
            <a:r>
              <a:rPr lang="en-US" sz="4000"/>
              <a:t>(Census)</a:t>
            </a:r>
          </a:p>
        </p:txBody>
      </p:sp>
    </p:spTree>
    <p:extLst>
      <p:ext uri="{BB962C8B-B14F-4D97-AF65-F5344CB8AC3E}">
        <p14:creationId xmlns:p14="http://schemas.microsoft.com/office/powerpoint/2010/main" val="926294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CA4273-97B4-ADB6-4E0A-D12EE0BA67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C22B0AB-4F28-5DAB-674E-B13385EBE7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50A581-956C-5B48-8C05-CE1E8EC2C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199" y="381000"/>
            <a:ext cx="8229599" cy="685800"/>
          </a:xfrm>
        </p:spPr>
        <p:txBody>
          <a:bodyPr>
            <a:noAutofit/>
          </a:bodyPr>
          <a:lstStyle/>
          <a:p>
            <a:r>
              <a:rPr lang="en-US" sz="4000"/>
              <a:t>Census: Updates on NPRM of FTR </a:t>
            </a:r>
            <a:endParaRPr lang="en-US" sz="4000"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85EB50-0957-E9DA-4A6F-F40722E42B93}"/>
              </a:ext>
            </a:extLst>
          </p:cNvPr>
          <p:cNvSpPr txBox="1"/>
          <p:nvPr/>
        </p:nvSpPr>
        <p:spPr>
          <a:xfrm>
            <a:off x="609601" y="1219200"/>
            <a:ext cx="7848598" cy="46474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,Sans-Serif"/>
              <a:buChar char="•"/>
            </a:pPr>
            <a:r>
              <a:rPr lang="en-US" sz="2200" dirty="0">
                <a:ea typeface="Calibri"/>
                <a:cs typeface="Calibri"/>
              </a:rPr>
              <a:t>Overview of Census’ proposed rule revising FTR</a:t>
            </a:r>
          </a:p>
          <a:p>
            <a:pPr marL="742950" lvl="1" indent="-285750">
              <a:buFont typeface="Courier New,monospace"/>
              <a:buChar char="o"/>
            </a:pPr>
            <a:r>
              <a:rPr lang="en-US" dirty="0">
                <a:ea typeface="Calibri"/>
                <a:cs typeface="Calibri"/>
              </a:rPr>
              <a:t>Final Rule</a:t>
            </a:r>
          </a:p>
          <a:p>
            <a:pPr marL="742950" lvl="1" indent="-285750">
              <a:buFont typeface="Courier New,monospace"/>
              <a:buChar char="o"/>
            </a:pPr>
            <a:r>
              <a:rPr lang="en-US" dirty="0">
                <a:ea typeface="Calibri"/>
                <a:cs typeface="Calibri"/>
              </a:rPr>
              <a:t>AES Downtime Updates</a:t>
            </a:r>
          </a:p>
          <a:p>
            <a:pPr marL="1200150" lvl="2" indent="-285750">
              <a:buFont typeface="Wingdings,Sans-Serif"/>
              <a:buChar char="§"/>
            </a:pPr>
            <a:r>
              <a:rPr lang="en-US" dirty="0">
                <a:ea typeface="Calibri"/>
                <a:cs typeface="Calibri"/>
              </a:rPr>
              <a:t>Licensed/Permitted Commodities</a:t>
            </a:r>
          </a:p>
          <a:p>
            <a:pPr marL="1200150" lvl="2" indent="-285750">
              <a:buFont typeface="Wingdings,Sans-Serif"/>
              <a:buChar char="§"/>
            </a:pPr>
            <a:r>
              <a:rPr lang="en-US" dirty="0">
                <a:ea typeface="Calibri"/>
                <a:cs typeface="Calibri"/>
              </a:rPr>
              <a:t>Used self-propelled Vehicles</a:t>
            </a:r>
          </a:p>
          <a:p>
            <a:pPr marL="1200150" lvl="2" indent="-285750">
              <a:buFont typeface="Wingdings,Sans-Serif"/>
              <a:buChar char="§"/>
            </a:pPr>
            <a:r>
              <a:rPr lang="en-US" dirty="0">
                <a:ea typeface="Calibri"/>
                <a:cs typeface="Calibri"/>
              </a:rPr>
              <a:t>Rough Diamonds</a:t>
            </a:r>
          </a:p>
          <a:p>
            <a:pPr lvl="2"/>
            <a:endParaRPr lang="en-US" dirty="0">
              <a:ea typeface="Calibri"/>
              <a:cs typeface="Calibri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2200" dirty="0">
                <a:ea typeface="Calibri"/>
                <a:cs typeface="Calibri"/>
              </a:rPr>
              <a:t>State of Origin &amp; USPPI address </a:t>
            </a:r>
          </a:p>
          <a:p>
            <a:pPr marL="742950" lvl="1" indent="-285750">
              <a:buFont typeface="Courier New,monospace"/>
              <a:buChar char="o"/>
            </a:pPr>
            <a:r>
              <a:rPr lang="en-US" dirty="0">
                <a:ea typeface="Calibri"/>
                <a:cs typeface="Calibri"/>
              </a:rPr>
              <a:t>Response message 26C updated</a:t>
            </a:r>
          </a:p>
          <a:p>
            <a:pPr marL="742950" lvl="1" indent="-285750">
              <a:buFont typeface="Courier New,monospace"/>
              <a:buChar char="o"/>
            </a:pPr>
            <a:r>
              <a:rPr lang="en-US" dirty="0">
                <a:ea typeface="Calibri"/>
                <a:cs typeface="Calibri"/>
              </a:rPr>
              <a:t>Renaming USPPI address proposed</a:t>
            </a:r>
          </a:p>
          <a:p>
            <a:pPr marL="742950" lvl="1" indent="-285750">
              <a:buFont typeface="Courier New,monospace"/>
              <a:buChar char="o"/>
            </a:pPr>
            <a:r>
              <a:rPr lang="en-US" dirty="0">
                <a:ea typeface="Calibri"/>
                <a:cs typeface="Calibri"/>
              </a:rPr>
              <a:t>Census and CBP collaboration </a:t>
            </a:r>
          </a:p>
          <a:p>
            <a:pPr marL="742950" lvl="1" indent="-285750">
              <a:buFont typeface="Courier New,monospace"/>
              <a:buChar char="o"/>
            </a:pPr>
            <a:r>
              <a:rPr lang="en-US" dirty="0">
                <a:ea typeface="Calibri"/>
                <a:cs typeface="Calibri"/>
              </a:rPr>
              <a:t>Change from Compliance Alert to Fatal Error</a:t>
            </a:r>
          </a:p>
          <a:p>
            <a:pPr marL="742950" lvl="1" indent="-285750">
              <a:buFont typeface="Courier New,monospace"/>
              <a:buChar char="o"/>
            </a:pPr>
            <a:r>
              <a:rPr lang="en-US" dirty="0">
                <a:ea typeface="Calibri"/>
                <a:cs typeface="Calibri"/>
              </a:rPr>
              <a:t>Removal of the State of Origin Field</a:t>
            </a:r>
          </a:p>
          <a:p>
            <a:pPr marL="285750" indent="-285750">
              <a:buFont typeface="Arial,Sans-Serif"/>
              <a:buChar char="•"/>
            </a:pPr>
            <a:endParaRPr lang="en-US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61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3101B8-C9DA-B22A-4CE2-F35F54C85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BEC045-669D-33F7-6EEC-88C5771522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2CFB3D-D3C0-1D20-818E-4A80834C45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199" y="381000"/>
            <a:ext cx="8229599" cy="685800"/>
          </a:xfrm>
        </p:spPr>
        <p:txBody>
          <a:bodyPr>
            <a:noAutofit/>
          </a:bodyPr>
          <a:lstStyle/>
          <a:p>
            <a:r>
              <a:rPr lang="en-US" sz="4000"/>
              <a:t>Census: Updates on NPRM of FTR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8C13A8-0965-30E4-FA0C-4AB6FE930360}"/>
              </a:ext>
            </a:extLst>
          </p:cNvPr>
          <p:cNvSpPr txBox="1"/>
          <p:nvPr/>
        </p:nvSpPr>
        <p:spPr>
          <a:xfrm>
            <a:off x="609601" y="1219200"/>
            <a:ext cx="7848598" cy="28161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Entry Number Reporting for Foreign origin items</a:t>
            </a:r>
          </a:p>
          <a:p>
            <a:pPr lvl="1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dirty="0">
                <a:ea typeface="Calibri"/>
                <a:cs typeface="Calibri"/>
              </a:rPr>
              <a:t>Burden on Trade </a:t>
            </a:r>
          </a:p>
          <a:p>
            <a:pPr lvl="1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dirty="0">
                <a:ea typeface="Calibri"/>
                <a:cs typeface="Calibri"/>
              </a:rPr>
              <a:t>Country of Origin </a:t>
            </a:r>
          </a:p>
          <a:p>
            <a:pPr lvl="2">
              <a:lnSpc>
                <a:spcPct val="150000"/>
              </a:lnSpc>
              <a:buFont typeface="Wingdings" panose="020B0604020202020204" pitchFamily="34" charset="0"/>
              <a:buChar char="§"/>
            </a:pPr>
            <a:r>
              <a:rPr lang="en-US" dirty="0">
                <a:ea typeface="Calibri"/>
                <a:cs typeface="Calibri"/>
              </a:rPr>
              <a:t>New Draft Rule</a:t>
            </a:r>
          </a:p>
          <a:p>
            <a:pPr lvl="2">
              <a:lnSpc>
                <a:spcPct val="150000"/>
              </a:lnSpc>
              <a:buFont typeface="Wingdings" panose="020B0604020202020204" pitchFamily="34" charset="0"/>
              <a:buChar char="§"/>
            </a:pPr>
            <a:r>
              <a:rPr lang="en-US" dirty="0">
                <a:ea typeface="Calibri"/>
                <a:cs typeface="Calibri"/>
              </a:rPr>
              <a:t>Phased Approach</a:t>
            </a:r>
            <a:endParaRPr lang="en-US" dirty="0"/>
          </a:p>
          <a:p>
            <a:pPr lvl="2"/>
            <a:endParaRPr lang="en-US" dirty="0"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57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7CA7A0-A95D-230B-F3E2-E3E7A4D740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923C761-48AA-D4A3-8EB7-63CB453CEA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CF9D39-1BD4-634A-7AAA-0DB23D94EC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199" y="381000"/>
            <a:ext cx="8229599" cy="685800"/>
          </a:xfrm>
        </p:spPr>
        <p:txBody>
          <a:bodyPr>
            <a:noAutofit/>
          </a:bodyPr>
          <a:lstStyle/>
          <a:p>
            <a:r>
              <a:rPr lang="en-US" sz="4000"/>
              <a:t>Other Census Updates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84A3D2-B227-84B5-FF6D-0D9954519372}"/>
              </a:ext>
            </a:extLst>
          </p:cNvPr>
          <p:cNvSpPr txBox="1"/>
          <p:nvPr/>
        </p:nvSpPr>
        <p:spPr>
          <a:xfrm>
            <a:off x="435163" y="1436147"/>
            <a:ext cx="7848598" cy="39857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Vague commodity descriptions</a:t>
            </a:r>
          </a:p>
          <a:p>
            <a:pPr lvl="1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dirty="0"/>
              <a:t> Don’t use Schedule B/HTS as description</a:t>
            </a:r>
            <a:endParaRPr lang="en-US" dirty="0">
              <a:ea typeface="Calibri"/>
              <a:cs typeface="Calibri"/>
            </a:endParaRPr>
          </a:p>
          <a:p>
            <a:pPr lvl="1"/>
            <a:endParaRPr lang="en-US" dirty="0">
              <a:ea typeface="Calibri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Partner Government Agencies (PGA) Updates </a:t>
            </a:r>
            <a:endParaRPr lang="en-US" sz="2200" dirty="0">
              <a:ea typeface="Calibri"/>
              <a:cs typeface="Calibri"/>
            </a:endParaRPr>
          </a:p>
          <a:p>
            <a:pPr lvl="1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dirty="0">
                <a:ea typeface="Calibri"/>
                <a:cs typeface="Calibri"/>
              </a:rPr>
              <a:t>OPA License Type Code</a:t>
            </a:r>
          </a:p>
          <a:p>
            <a:pPr lvl="2">
              <a:lnSpc>
                <a:spcPct val="150000"/>
              </a:lnSpc>
              <a:buFont typeface="Wingdings" panose="020B0604020202020204" pitchFamily="34" charset="0"/>
              <a:buChar char="§"/>
            </a:pPr>
            <a:r>
              <a:rPr lang="en-US" dirty="0">
                <a:ea typeface="Calibri"/>
                <a:cs typeface="Calibri"/>
              </a:rPr>
              <a:t>Department of Energy (DOE)</a:t>
            </a:r>
          </a:p>
          <a:p>
            <a:pPr lvl="2">
              <a:lnSpc>
                <a:spcPct val="150000"/>
              </a:lnSpc>
              <a:buFont typeface="Wingdings" panose="020B0604020202020204" pitchFamily="34" charset="0"/>
              <a:buChar char="§"/>
            </a:pPr>
            <a:r>
              <a:rPr lang="en-US" dirty="0">
                <a:ea typeface="Calibri"/>
                <a:cs typeface="Calibri"/>
              </a:rPr>
              <a:t>Environmental Protection Agency (EPA) </a:t>
            </a:r>
          </a:p>
          <a:p>
            <a:pPr lvl="2">
              <a:lnSpc>
                <a:spcPct val="150000"/>
              </a:lnSpc>
              <a:buFont typeface="Wingdings" panose="020B0604020202020204" pitchFamily="34" charset="0"/>
              <a:buChar char="§"/>
            </a:pPr>
            <a:r>
              <a:rPr lang="en-US" dirty="0">
                <a:ea typeface="Calibri"/>
                <a:cs typeface="Calibri"/>
              </a:rPr>
              <a:t>Review of all PGAs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ea typeface="Calibri"/>
                <a:cs typeface="Calibri"/>
              </a:rPr>
              <a:t>Replace paper documents with electronic filing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964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D342DD-97C2-A5F7-5DFC-148C32CF03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C23BF0-3A21-86C9-CFFA-B56351A46C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31850B-E106-8D09-7454-DC9D464B6C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199" y="381000"/>
            <a:ext cx="8229599" cy="685800"/>
          </a:xfrm>
        </p:spPr>
        <p:txBody>
          <a:bodyPr>
            <a:noAutofit/>
          </a:bodyPr>
          <a:lstStyle/>
          <a:p>
            <a:r>
              <a:rPr lang="en-US" sz="4000"/>
              <a:t>Other Census Updates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EF69B1-0A05-D223-DE3D-CDB853B4C0EF}"/>
              </a:ext>
            </a:extLst>
          </p:cNvPr>
          <p:cNvSpPr txBox="1"/>
          <p:nvPr/>
        </p:nvSpPr>
        <p:spPr>
          <a:xfrm>
            <a:off x="609601" y="1219200"/>
            <a:ext cx="7848598" cy="21544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New Voluntary Self-Disclosure (VSD) process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Pilot participation positive</a:t>
            </a:r>
            <a:endParaRPr lang="en-US" dirty="0">
              <a:ea typeface="Calibri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Streamlined review process for Census</a:t>
            </a:r>
            <a:endParaRPr lang="en-US" dirty="0">
              <a:ea typeface="Calibri"/>
              <a:cs typeface="Calibri"/>
            </a:endParaRPr>
          </a:p>
          <a:p>
            <a:pPr lvl="1"/>
            <a:endParaRPr lang="en-US" dirty="0">
              <a:ea typeface="Calibri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New AES field:  ECCN paragraph when required</a:t>
            </a:r>
            <a:endParaRPr lang="en-US" sz="2200" dirty="0">
              <a:ea typeface="Calibri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Best practice to include even when not required</a:t>
            </a:r>
            <a:endParaRPr lang="en-US" dirty="0"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495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C1414E-CFB5-6CA8-1767-6791EF2E70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93833D2-872B-0DB5-D0DA-C600CE8EB3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BAA1C50-9BC4-2397-CAF3-96373EFA91A5}"/>
              </a:ext>
            </a:extLst>
          </p:cNvPr>
          <p:cNvSpPr txBox="1">
            <a:spLocks/>
          </p:cNvSpPr>
          <p:nvPr/>
        </p:nvSpPr>
        <p:spPr>
          <a:xfrm>
            <a:off x="324197" y="1752600"/>
            <a:ext cx="8839199" cy="2133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/>
              <a:t>Bureau of Industry and Security </a:t>
            </a:r>
          </a:p>
          <a:p>
            <a:r>
              <a:rPr lang="en-US" sz="4000"/>
              <a:t>(BIS)</a:t>
            </a:r>
          </a:p>
        </p:txBody>
      </p:sp>
    </p:spTree>
    <p:extLst>
      <p:ext uri="{BB962C8B-B14F-4D97-AF65-F5344CB8AC3E}">
        <p14:creationId xmlns:p14="http://schemas.microsoft.com/office/powerpoint/2010/main" val="318825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fdd7eab-d955-48cd-bb2e-845b71b8db27">
      <Terms xmlns="http://schemas.microsoft.com/office/infopath/2007/PartnerControls"/>
    </lcf76f155ced4ddcb4097134ff3c332f>
    <TaxCatchAll xmlns="1a74805c-afbb-4e0c-945c-023b4a05e1e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C7280871900E46863CF69185A809F1" ma:contentTypeVersion="18" ma:contentTypeDescription="Create a new document." ma:contentTypeScope="" ma:versionID="2f8d75bf5ff3b29e3497310f595c20b8">
  <xsd:schema xmlns:xsd="http://www.w3.org/2001/XMLSchema" xmlns:xs="http://www.w3.org/2001/XMLSchema" xmlns:p="http://schemas.microsoft.com/office/2006/metadata/properties" xmlns:ns2="cfdd7eab-d955-48cd-bb2e-845b71b8db27" xmlns:ns3="1a74805c-afbb-4e0c-945c-023b4a05e1e7" targetNamespace="http://schemas.microsoft.com/office/2006/metadata/properties" ma:root="true" ma:fieldsID="0f7e26319309a8fd18f75e59011db4e7" ns2:_="" ns3:_="">
    <xsd:import namespace="cfdd7eab-d955-48cd-bb2e-845b71b8db27"/>
    <xsd:import namespace="1a74805c-afbb-4e0c-945c-023b4a05e1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dd7eab-d955-48cd-bb2e-845b71b8db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8197a64-234f-49c2-944a-b413c8dd63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74805c-afbb-4e0c-945c-023b4a05e1e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0af1e0a-f789-4f4b-9e18-cb01279192a6}" ma:internalName="TaxCatchAll" ma:showField="CatchAllData" ma:web="1a74805c-afbb-4e0c-945c-023b4a05e1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B4AD50-3876-4FB9-B216-4FC1DEF0C4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C5FD41-59E0-4DA0-BE0C-4C2644BFC994}">
  <ds:schemaRefs>
    <ds:schemaRef ds:uri="1a74805c-afbb-4e0c-945c-023b4a05e1e7"/>
    <ds:schemaRef ds:uri="cfdd7eab-d955-48cd-bb2e-845b71b8db2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9F3CFCB-81A2-4A0C-BF58-98D7C8F7C872}">
  <ds:schemaRefs>
    <ds:schemaRef ds:uri="1a74805c-afbb-4e0c-945c-023b4a05e1e7"/>
    <ds:schemaRef ds:uri="cfdd7eab-d955-48cd-bb2e-845b71b8db2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NCBFAA Template</Template>
  <TotalTime>0</TotalTime>
  <Words>812</Words>
  <Application>Microsoft Office PowerPoint</Application>
  <PresentationFormat>On-screen Show (4:3)</PresentationFormat>
  <Paragraphs>134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Aptos</vt:lpstr>
      <vt:lpstr>Arial</vt:lpstr>
      <vt:lpstr>Arial Narrow</vt:lpstr>
      <vt:lpstr>Arial,Sans-Serif</vt:lpstr>
      <vt:lpstr>Brush Script MT</vt:lpstr>
      <vt:lpstr>Calibri</vt:lpstr>
      <vt:lpstr>Courier New</vt:lpstr>
      <vt:lpstr>Courier New,monospace</vt:lpstr>
      <vt:lpstr>Wingdings</vt:lpstr>
      <vt:lpstr>Wingdings,Sans-Serif</vt:lpstr>
      <vt:lpstr>Office Theme</vt:lpstr>
      <vt:lpstr>Decoding Export Compliance for Forwarders in 2025</vt:lpstr>
      <vt:lpstr>Decoding Export Compliance for Forwarders in 2025</vt:lpstr>
      <vt:lpstr>PowerPoint Presentation</vt:lpstr>
      <vt:lpstr>PowerPoint Presentation</vt:lpstr>
      <vt:lpstr>Census: Updates on NPRM of FTR </vt:lpstr>
      <vt:lpstr>Census: Updates on NPRM of FTR</vt:lpstr>
      <vt:lpstr>Other Census Updates</vt:lpstr>
      <vt:lpstr>Other Census Updates</vt:lpstr>
      <vt:lpstr>PowerPoint Presentation</vt:lpstr>
      <vt:lpstr>BIS: Licensing, Controls &amp; Enforcement</vt:lpstr>
      <vt:lpstr>PowerPoint Presentation</vt:lpstr>
      <vt:lpstr>PowerPoint Presentation</vt:lpstr>
      <vt:lpstr>Future Expectations and Things to Watch</vt:lpstr>
      <vt:lpstr>PowerPoint Presentation</vt:lpstr>
      <vt:lpstr>Questions?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Administration Regulations and Enforcement</dc:title>
  <dc:creator>Teresa Telesco</dc:creator>
  <cp:lastModifiedBy>Chris Gillis</cp:lastModifiedBy>
  <cp:revision>2</cp:revision>
  <dcterms:created xsi:type="dcterms:W3CDTF">2023-04-07T20:56:49Z</dcterms:created>
  <dcterms:modified xsi:type="dcterms:W3CDTF">2025-04-07T02:26:50Z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0x010100F5C7280871900E46863CF69185A809F1</vt:lpwstr>
  </property>
  <property fmtid="{D5CDD505-2E9C-101B-9397-08002B2CF9AE}" pid="3" name="Order">
    <vt:r8>1110200</vt:r8>
  </property>
</Properties>
</file>