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9"/>
  </p:notesMasterIdLst>
  <p:sldIdLst>
    <p:sldId id="266" r:id="rId6"/>
    <p:sldId id="267" r:id="rId7"/>
    <p:sldId id="275" r:id="rId8"/>
    <p:sldId id="261" r:id="rId9"/>
    <p:sldId id="260" r:id="rId10"/>
    <p:sldId id="276" r:id="rId11"/>
    <p:sldId id="274" r:id="rId12"/>
    <p:sldId id="277" r:id="rId13"/>
    <p:sldId id="273" r:id="rId14"/>
    <p:sldId id="279" r:id="rId15"/>
    <p:sldId id="278" r:id="rId16"/>
    <p:sldId id="262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Gillis" userId="b285c2c8-4541-4920-bf77-1128a7227f85" providerId="ADAL" clId="{05F5CA1B-D983-4A26-BF9F-B6392FDAC4B4}"/>
    <pc:docChg chg="modSld">
      <pc:chgData name="Beth Gillis" userId="b285c2c8-4541-4920-bf77-1128a7227f85" providerId="ADAL" clId="{05F5CA1B-D983-4A26-BF9F-B6392FDAC4B4}" dt="2025-03-28T20:10:15.619" v="9"/>
      <pc:docMkLst>
        <pc:docMk/>
      </pc:docMkLst>
      <pc:sldChg chg="modSp mod">
        <pc:chgData name="Beth Gillis" userId="b285c2c8-4541-4920-bf77-1128a7227f85" providerId="ADAL" clId="{05F5CA1B-D983-4A26-BF9F-B6392FDAC4B4}" dt="2025-03-28T20:10:15.619" v="9"/>
        <pc:sldMkLst>
          <pc:docMk/>
          <pc:sldMk cId="0" sldId="266"/>
        </pc:sldMkLst>
        <pc:spChg chg="mod">
          <ac:chgData name="Beth Gillis" userId="b285c2c8-4541-4920-bf77-1128a7227f85" providerId="ADAL" clId="{05F5CA1B-D983-4A26-BF9F-B6392FDAC4B4}" dt="2025-03-28T20:09:49.679" v="6"/>
          <ac:spMkLst>
            <pc:docMk/>
            <pc:sldMk cId="0" sldId="266"/>
            <ac:spMk id="11" creationId="{6FB95A4C-E40C-D226-AC48-B15F71EEDF17}"/>
          </ac:spMkLst>
        </pc:spChg>
        <pc:spChg chg="mod">
          <ac:chgData name="Beth Gillis" userId="b285c2c8-4541-4920-bf77-1128a7227f85" providerId="ADAL" clId="{05F5CA1B-D983-4A26-BF9F-B6392FDAC4B4}" dt="2025-03-28T20:09:03.567" v="0"/>
          <ac:spMkLst>
            <pc:docMk/>
            <pc:sldMk cId="0" sldId="266"/>
            <ac:spMk id="7170" creationId="{ECABE985-DF51-4081-BF8E-0EAE10DA8C57}"/>
          </ac:spMkLst>
        </pc:spChg>
        <pc:spChg chg="mod">
          <ac:chgData name="Beth Gillis" userId="b285c2c8-4541-4920-bf77-1128a7227f85" providerId="ADAL" clId="{05F5CA1B-D983-4A26-BF9F-B6392FDAC4B4}" dt="2025-03-28T20:09:27.007" v="3"/>
          <ac:spMkLst>
            <pc:docMk/>
            <pc:sldMk cId="0" sldId="266"/>
            <ac:spMk id="7178" creationId="{20596A0D-E1E2-4EE3-B9DC-25C13E48AD82}"/>
          </ac:spMkLst>
        </pc:spChg>
        <pc:spChg chg="mod">
          <ac:chgData name="Beth Gillis" userId="b285c2c8-4541-4920-bf77-1128a7227f85" providerId="ADAL" clId="{05F5CA1B-D983-4A26-BF9F-B6392FDAC4B4}" dt="2025-03-28T20:10:15.619" v="9"/>
          <ac:spMkLst>
            <pc:docMk/>
            <pc:sldMk cId="0" sldId="266"/>
            <ac:spMk id="7180" creationId="{2E6B1392-B92F-49F4-ACEC-738E2FDF60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1320D-0040-4DBB-87CF-31646753DEC6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B5FAC-B82F-4064-9CFE-F1F4F6CB9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5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1454F78-00C1-4141-8D31-604BFA81ED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310A77B-21E5-4EBC-8906-82AE362D34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8B2DA62-8A11-4A98-BCF8-1B08364D4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FF1A34-8E00-43ED-92B7-427221692C8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4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90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10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9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08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89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66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0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1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33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33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1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521B-4CDC-42C8-B0D2-7347A2A52E8A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7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CABE985-DF51-4081-BF8E-0EAE10DA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44" y="1283976"/>
            <a:ext cx="7941510" cy="81304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PGA Best Practices</a:t>
            </a:r>
            <a:endParaRPr lang="en-US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6E5A09-C113-47CE-A48D-96D3FB1D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00150" y="6024469"/>
            <a:ext cx="2800350" cy="384572"/>
          </a:xfrm>
        </p:spPr>
        <p:txBody>
          <a:bodyPr/>
          <a:lstStyle/>
          <a:p>
            <a:pPr>
              <a:defRPr/>
            </a:pPr>
            <a:r>
              <a:rPr lang="en-US" sz="2700" b="1" dirty="0">
                <a:solidFill>
                  <a:schemeClr val="tx1"/>
                </a:solidFill>
                <a:latin typeface="Brush Script MT" panose="03060802040406070304" pitchFamily="66" charset="0"/>
              </a:rPr>
              <a:t>Program Sponsored by</a:t>
            </a:r>
          </a:p>
        </p:txBody>
      </p:sp>
      <p:pic>
        <p:nvPicPr>
          <p:cNvPr id="7172" name="Picture 22">
            <a:extLst>
              <a:ext uri="{FF2B5EF4-FFF2-40B4-BE49-F238E27FC236}">
                <a16:creationId xmlns:a16="http://schemas.microsoft.com/office/drawing/2014/main" id="{D1BC8DA5-3750-4165-8619-EAEABE03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5372101"/>
            <a:ext cx="1312069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24548E4-A754-4148-BFA9-C50F7AE196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17" y="5880402"/>
            <a:ext cx="1426369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>
            <a:extLst>
              <a:ext uri="{FF2B5EF4-FFF2-40B4-BE49-F238E27FC236}">
                <a16:creationId xmlns:a16="http://schemas.microsoft.com/office/drawing/2014/main" id="{CCEA0F34-84C0-4FD9-B1DA-9B5617417D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169" y="466544"/>
            <a:ext cx="2227661" cy="67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3105905-B7C3-9015-E299-3CD2F80909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200" y="5791200"/>
            <a:ext cx="2045557" cy="7023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3D98F27-7FFA-A59C-561B-BF1BF30DEFEB}"/>
              </a:ext>
            </a:extLst>
          </p:cNvPr>
          <p:cNvGrpSpPr/>
          <p:nvPr/>
        </p:nvGrpSpPr>
        <p:grpSpPr>
          <a:xfrm>
            <a:off x="1016263" y="2362200"/>
            <a:ext cx="7111476" cy="2790310"/>
            <a:chOff x="1128996" y="2006600"/>
            <a:chExt cx="9481968" cy="3720413"/>
          </a:xfrm>
        </p:grpSpPr>
        <p:sp>
          <p:nvSpPr>
            <p:cNvPr id="7177" name="TextBox 10">
              <a:extLst>
                <a:ext uri="{FF2B5EF4-FFF2-40B4-BE49-F238E27FC236}">
                  <a16:creationId xmlns:a16="http://schemas.microsoft.com/office/drawing/2014/main" id="{51D2DE82-36B3-408B-97E4-4F5E17EAF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75" y="2008188"/>
              <a:ext cx="43573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Moderator:</a:t>
              </a:r>
              <a:endParaRPr lang="en-US" altLang="en-US" sz="15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78" name="TextBox 2">
              <a:extLst>
                <a:ext uri="{FF2B5EF4-FFF2-40B4-BE49-F238E27FC236}">
                  <a16:creationId xmlns:a16="http://schemas.microsoft.com/office/drawing/2014/main" id="{20596A0D-E1E2-4EE3-B9DC-25C13E48A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546091"/>
              <a:ext cx="4510665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Craig Seelig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Product Manager Customs and Compliance North America, </a:t>
              </a:r>
              <a:r>
                <a:rPr lang="en-US" altLang="en-US" sz="1200" dirty="0" err="1">
                  <a:latin typeface="Arial Narrow" panose="020B0606020202030204" pitchFamily="34" charset="0"/>
                </a:rPr>
                <a:t>Cargowise</a:t>
              </a:r>
              <a:endParaRPr lang="en-US" altLang="en-US" sz="1200" dirty="0">
                <a:latin typeface="Arial Narrow" panose="020B0606020202030204" pitchFamily="34" charset="0"/>
              </a:endParaRPr>
            </a:p>
          </p:txBody>
        </p:sp>
        <p:sp>
          <p:nvSpPr>
            <p:cNvPr id="7179" name="TextBox 2">
              <a:extLst>
                <a:ext uri="{FF2B5EF4-FFF2-40B4-BE49-F238E27FC236}">
                  <a16:creationId xmlns:a16="http://schemas.microsoft.com/office/drawing/2014/main" id="{E3473627-BE83-4E82-ACF4-448AED83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006600"/>
              <a:ext cx="466911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Panelists:</a:t>
              </a:r>
              <a:endParaRPr lang="en-US" altLang="en-US" sz="135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80" name="TextBox 13">
              <a:extLst>
                <a:ext uri="{FF2B5EF4-FFF2-40B4-BE49-F238E27FC236}">
                  <a16:creationId xmlns:a16="http://schemas.microsoft.com/office/drawing/2014/main" id="{2E6B1392-B92F-49F4-ACEC-738E2FDF6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84" y="2538143"/>
              <a:ext cx="458338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Mike Lahar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NCBFAA Regulatory Agencies Committee (RAC) Chair; Manager Regulatory Affairs, A.N. Deringer, Inc.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894D8C-EA0A-3E6C-216B-F35115374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8114" y="2653886"/>
              <a:ext cx="1" cy="3073127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2">
            <a:extLst>
              <a:ext uri="{FF2B5EF4-FFF2-40B4-BE49-F238E27FC236}">
                <a16:creationId xmlns:a16="http://schemas.microsoft.com/office/drawing/2014/main" id="{6FB95A4C-E40C-D226-AC48-B15F71EED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263" y="3517685"/>
            <a:ext cx="34168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4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0"/>
            <a:ext cx="913590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" y="68580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Classification records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Flagging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Warnings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Fish &amp; Wildlife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APHIS</a:t>
            </a:r>
          </a:p>
        </p:txBody>
      </p:sp>
    </p:spTree>
    <p:extLst>
      <p:ext uri="{BB962C8B-B14F-4D97-AF65-F5344CB8AC3E}">
        <p14:creationId xmlns:p14="http://schemas.microsoft.com/office/powerpoint/2010/main" val="1858149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/>
              <a:t>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74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6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The Three P’s</a:t>
            </a:r>
            <a:br>
              <a:rPr lang="en-US" dirty="0"/>
            </a:br>
            <a:r>
              <a:rPr lang="en-US" dirty="0"/>
              <a:t>Participation, Pilots &amp;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2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3" y="0"/>
            <a:ext cx="913590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43000" y="1066800"/>
            <a:ext cx="716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Participation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Associations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Commitees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Pilots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Software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Guide implementation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Practice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Training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171792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Staying informed</a:t>
            </a:r>
            <a:br>
              <a:rPr lang="en-US" b="1" dirty="0"/>
            </a:br>
            <a:r>
              <a:rPr lang="en-US" b="1" dirty="0"/>
              <a:t>Information overload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0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0"/>
            <a:ext cx="9135901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62000"/>
            <a:ext cx="7696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White House Notices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Federal Register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Government emails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Other emails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Websites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Other brokers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Webinars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Meetings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Trade publications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Create a library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Phone-a-friend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17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Engagement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1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0"/>
            <a:ext cx="91359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6858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clients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 just a bond/POA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History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Google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Locals contacts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clients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Leveraging relationships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Records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Education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Get them singed up</a:t>
            </a:r>
          </a:p>
        </p:txBody>
      </p:sp>
    </p:spTree>
    <p:extLst>
      <p:ext uri="{BB962C8B-B14F-4D97-AF65-F5344CB8AC3E}">
        <p14:creationId xmlns:p14="http://schemas.microsoft.com/office/powerpoint/2010/main" val="276245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/>
              <a:t>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29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-32288"/>
            <a:ext cx="91359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Internal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Policies &amp; Procedures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Webinars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Teams meetings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Tips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SME’s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Auditing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External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Webinars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 blasts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External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NEI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Attorneys/Consultants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505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dd7eab-d955-48cd-bb2e-845b71b8db27">
      <Terms xmlns="http://schemas.microsoft.com/office/infopath/2007/PartnerControls"/>
    </lcf76f155ced4ddcb4097134ff3c332f>
    <TaxCatchAll xmlns="1a74805c-afbb-4e0c-945c-023b4a05e1e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C7280871900E46863CF69185A809F1" ma:contentTypeVersion="18" ma:contentTypeDescription="Create a new document." ma:contentTypeScope="" ma:versionID="2f8d75bf5ff3b29e3497310f595c20b8">
  <xsd:schema xmlns:xsd="http://www.w3.org/2001/XMLSchema" xmlns:xs="http://www.w3.org/2001/XMLSchema" xmlns:p="http://schemas.microsoft.com/office/2006/metadata/properties" xmlns:ns2="cfdd7eab-d955-48cd-bb2e-845b71b8db27" xmlns:ns3="1a74805c-afbb-4e0c-945c-023b4a05e1e7" targetNamespace="http://schemas.microsoft.com/office/2006/metadata/properties" ma:root="true" ma:fieldsID="0f7e26319309a8fd18f75e59011db4e7" ns2:_="" ns3:_="">
    <xsd:import namespace="cfdd7eab-d955-48cd-bb2e-845b71b8db27"/>
    <xsd:import namespace="1a74805c-afbb-4e0c-945c-023b4a05e1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d7eab-d955-48cd-bb2e-845b71b8db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8197a64-234f-49c2-944a-b413c8dd63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4805c-afbb-4e0c-945c-023b4a05e1e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0af1e0a-f789-4f4b-9e18-cb01279192a6}" ma:internalName="TaxCatchAll" ma:showField="CatchAllData" ma:web="1a74805c-afbb-4e0c-945c-023b4a05e1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C5FD41-59E0-4DA0-BE0C-4C2644BFC994}">
  <ds:schemaRefs>
    <ds:schemaRef ds:uri="http://schemas.microsoft.com/office/2006/metadata/properties"/>
    <ds:schemaRef ds:uri="http://schemas.microsoft.com/office/infopath/2007/PartnerControls"/>
    <ds:schemaRef ds:uri="cfdd7eab-d955-48cd-bb2e-845b71b8db27"/>
    <ds:schemaRef ds:uri="1a74805c-afbb-4e0c-945c-023b4a05e1e7"/>
  </ds:schemaRefs>
</ds:datastoreItem>
</file>

<file path=customXml/itemProps2.xml><?xml version="1.0" encoding="utf-8"?>
<ds:datastoreItem xmlns:ds="http://schemas.openxmlformats.org/officeDocument/2006/customXml" ds:itemID="{4097BB63-C04B-4AD3-823D-CA226E89FA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dd7eab-d955-48cd-bb2e-845b71b8db27"/>
    <ds:schemaRef ds:uri="1a74805c-afbb-4e0c-945c-023b4a05e1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B4AD50-3876-4FB9-B216-4FC1DEF0C4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NCBFAA Template</Template>
  <TotalTime>1452</TotalTime>
  <Words>151</Words>
  <Application>Microsoft Office PowerPoint</Application>
  <PresentationFormat>On-screen Show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Arial</vt:lpstr>
      <vt:lpstr>Arial Narrow</vt:lpstr>
      <vt:lpstr>Brush Script MT</vt:lpstr>
      <vt:lpstr>Calibri</vt:lpstr>
      <vt:lpstr>Office Theme</vt:lpstr>
      <vt:lpstr>1_Office Theme</vt:lpstr>
      <vt:lpstr>PGA Best Practices</vt:lpstr>
      <vt:lpstr>The Three P’s Participation, Pilots &amp; Practice</vt:lpstr>
      <vt:lpstr>PowerPoint Presentation</vt:lpstr>
      <vt:lpstr>Staying informed Information overload</vt:lpstr>
      <vt:lpstr>PowerPoint Presentation</vt:lpstr>
      <vt:lpstr>Engagement</vt:lpstr>
      <vt:lpstr>PowerPoint Presentation</vt:lpstr>
      <vt:lpstr>Education</vt:lpstr>
      <vt:lpstr>PowerPoint Presentation</vt:lpstr>
      <vt:lpstr>Systems</vt:lpstr>
      <vt:lpstr>PowerPoint Presentation</vt:lpstr>
      <vt:lpstr>Discussion</vt:lpstr>
      <vt:lpstr>Thank You!</vt:lpstr>
    </vt:vector>
  </TitlesOfParts>
  <Company>Cole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AI in Customs  and Trade Compliance</dc:title>
  <dc:creator>Joe Trulik</dc:creator>
  <cp:lastModifiedBy>Chris Gillis</cp:lastModifiedBy>
  <cp:revision>16</cp:revision>
  <dcterms:created xsi:type="dcterms:W3CDTF">2024-04-11T12:24:26Z</dcterms:created>
  <dcterms:modified xsi:type="dcterms:W3CDTF">2025-04-09T00:19:58Z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0x010100F5C7280871900E46863CF69185A809F1</vt:lpwstr>
  </property>
  <property fmtid="{D5CDD505-2E9C-101B-9397-08002B2CF9AE}" pid="3" name="Order">
    <vt:r8>1110200</vt:r8>
  </property>
  <property fmtid="{D5CDD505-2E9C-101B-9397-08002B2CF9AE}" pid="4" name="MediaServiceImageTags">
    <vt:lpwstr/>
  </property>
</Properties>
</file>