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omments/modernComment_123_27948E3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E_CBAB7F23.xml" ContentType="application/vnd.ms-powerpoint.comments+xml"/>
  <Override PartName="/ppt/notesSlides/notesSlide18.xml" ContentType="application/vnd.openxmlformats-officedocument.presentationml.notesSlide+xml"/>
  <Override PartName="/ppt/comments/modernComment_11F_A264E508.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00" r:id="rId5"/>
    <p:sldId id="256" r:id="rId6"/>
    <p:sldId id="263" r:id="rId7"/>
    <p:sldId id="281" r:id="rId8"/>
    <p:sldId id="290" r:id="rId9"/>
    <p:sldId id="280" r:id="rId10"/>
    <p:sldId id="279" r:id="rId11"/>
    <p:sldId id="278" r:id="rId12"/>
    <p:sldId id="282" r:id="rId13"/>
    <p:sldId id="283" r:id="rId14"/>
    <p:sldId id="284" r:id="rId15"/>
    <p:sldId id="288" r:id="rId16"/>
    <p:sldId id="291" r:id="rId17"/>
    <p:sldId id="293" r:id="rId18"/>
    <p:sldId id="285" r:id="rId19"/>
    <p:sldId id="289" r:id="rId20"/>
    <p:sldId id="286" r:id="rId21"/>
    <p:sldId id="287" r:id="rId22"/>
    <p:sldId id="292" r:id="rId23"/>
    <p:sldId id="277" r:id="rId24"/>
    <p:sldId id="294" r:id="rId25"/>
    <p:sldId id="274" r:id="rId26"/>
    <p:sldId id="264" r:id="rId27"/>
    <p:sldId id="265" r:id="rId28"/>
    <p:sldId id="266" r:id="rId29"/>
    <p:sldId id="267" r:id="rId30"/>
    <p:sldId id="268" r:id="rId31"/>
    <p:sldId id="270" r:id="rId32"/>
    <p:sldId id="295" r:id="rId33"/>
    <p:sldId id="297" r:id="rId34"/>
    <p:sldId id="298" r:id="rId35"/>
    <p:sldId id="296" r:id="rId36"/>
    <p:sldId id="275"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7F8ADB-B144-4041-9CDD-5783BF80C531}" name="Kim Calicott" initials="KC" userId="S::Kim.Calicott@mallorygroup.com::cdf0c6e4-5061-41a2-97c9-69a090dc4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D8167-1E25-498D-9C0C-29FA549FBE8D}" v="3" dt="2025-03-28T22:12:52.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2231" autoAdjust="0"/>
  </p:normalViewPr>
  <p:slideViewPr>
    <p:cSldViewPr>
      <p:cViewPr varScale="1">
        <p:scale>
          <a:sx n="57" d="100"/>
          <a:sy n="57" d="100"/>
        </p:scale>
        <p:origin x="16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Calicott" userId="cdf0c6e4-5061-41a2-97c9-69a090dc40dd" providerId="ADAL" clId="{BE2D8167-1E25-498D-9C0C-29FA549FBE8D}"/>
    <pc:docChg chg="undo custSel addSld modSld">
      <pc:chgData name="Kim Calicott" userId="cdf0c6e4-5061-41a2-97c9-69a090dc40dd" providerId="ADAL" clId="{BE2D8167-1E25-498D-9C0C-29FA549FBE8D}" dt="2025-04-07T00:43:51.435" v="2399" actId="20577"/>
      <pc:docMkLst>
        <pc:docMk/>
      </pc:docMkLst>
      <pc:sldChg chg="modSp mod">
        <pc:chgData name="Kim Calicott" userId="cdf0c6e4-5061-41a2-97c9-69a090dc40dd" providerId="ADAL" clId="{BE2D8167-1E25-498D-9C0C-29FA549FBE8D}" dt="2025-04-01T16:24:56.164" v="2364" actId="20577"/>
        <pc:sldMkLst>
          <pc:docMk/>
          <pc:sldMk cId="2518625021" sldId="256"/>
        </pc:sldMkLst>
        <pc:spChg chg="mod">
          <ac:chgData name="Kim Calicott" userId="cdf0c6e4-5061-41a2-97c9-69a090dc40dd" providerId="ADAL" clId="{BE2D8167-1E25-498D-9C0C-29FA549FBE8D}" dt="2025-03-30T21:41:25.695" v="2359" actId="790"/>
          <ac:spMkLst>
            <pc:docMk/>
            <pc:sldMk cId="2518625021" sldId="256"/>
            <ac:spMk id="2" creationId="{00000000-0000-0000-0000-000000000000}"/>
          </ac:spMkLst>
        </pc:spChg>
        <pc:spChg chg="mod">
          <ac:chgData name="Kim Calicott" userId="cdf0c6e4-5061-41a2-97c9-69a090dc40dd" providerId="ADAL" clId="{BE2D8167-1E25-498D-9C0C-29FA549FBE8D}" dt="2025-04-01T16:24:56.164" v="2364" actId="20577"/>
          <ac:spMkLst>
            <pc:docMk/>
            <pc:sldMk cId="2518625021" sldId="256"/>
            <ac:spMk id="3" creationId="{00000000-0000-0000-0000-000000000000}"/>
          </ac:spMkLst>
        </pc:spChg>
        <pc:spChg chg="mod">
          <ac:chgData name="Kim Calicott" userId="cdf0c6e4-5061-41a2-97c9-69a090dc40dd" providerId="ADAL" clId="{BE2D8167-1E25-498D-9C0C-29FA549FBE8D}" dt="2025-03-30T21:41:25.695" v="2359" actId="790"/>
          <ac:spMkLst>
            <pc:docMk/>
            <pc:sldMk cId="2518625021" sldId="256"/>
            <ac:spMk id="4" creationId="{61043D47-5FA8-9FB3-8CFE-848BD88E1D4D}"/>
          </ac:spMkLst>
        </pc:spChg>
      </pc:sldChg>
      <pc:sldChg chg="modSp mod">
        <pc:chgData name="Kim Calicott" userId="cdf0c6e4-5061-41a2-97c9-69a090dc40dd" providerId="ADAL" clId="{BE2D8167-1E25-498D-9C0C-29FA549FBE8D}" dt="2025-03-30T21:41:25.695" v="2359" actId="790"/>
        <pc:sldMkLst>
          <pc:docMk/>
          <pc:sldMk cId="1457569058" sldId="263"/>
        </pc:sldMkLst>
        <pc:spChg chg="mod">
          <ac:chgData name="Kim Calicott" userId="cdf0c6e4-5061-41a2-97c9-69a090dc40dd" providerId="ADAL" clId="{BE2D8167-1E25-498D-9C0C-29FA549FBE8D}" dt="2025-03-30T21:41:25.695" v="2359" actId="790"/>
          <ac:spMkLst>
            <pc:docMk/>
            <pc:sldMk cId="1457569058" sldId="263"/>
            <ac:spMk id="2" creationId="{E74C079A-C7CA-46B1-3CED-C1EFD2562C2F}"/>
          </ac:spMkLst>
        </pc:spChg>
        <pc:spChg chg="mod">
          <ac:chgData name="Kim Calicott" userId="cdf0c6e4-5061-41a2-97c9-69a090dc40dd" providerId="ADAL" clId="{BE2D8167-1E25-498D-9C0C-29FA549FBE8D}" dt="2025-03-30T21:41:25.695" v="2359" actId="790"/>
          <ac:spMkLst>
            <pc:docMk/>
            <pc:sldMk cId="1457569058" sldId="263"/>
            <ac:spMk id="5" creationId="{F2CC6ECD-4242-03C2-664F-D6BB30AE9B37}"/>
          </ac:spMkLst>
        </pc:spChg>
        <pc:spChg chg="mod">
          <ac:chgData name="Kim Calicott" userId="cdf0c6e4-5061-41a2-97c9-69a090dc40dd" providerId="ADAL" clId="{BE2D8167-1E25-498D-9C0C-29FA549FBE8D}" dt="2025-03-30T21:41:25.695" v="2359" actId="790"/>
          <ac:spMkLst>
            <pc:docMk/>
            <pc:sldMk cId="1457569058" sldId="263"/>
            <ac:spMk id="9" creationId="{D33D136A-02B5-C91C-4C28-7ED4BF38FF6E}"/>
          </ac:spMkLst>
        </pc:spChg>
      </pc:sldChg>
      <pc:sldChg chg="modSp mod">
        <pc:chgData name="Kim Calicott" userId="cdf0c6e4-5061-41a2-97c9-69a090dc40dd" providerId="ADAL" clId="{BE2D8167-1E25-498D-9C0C-29FA549FBE8D}" dt="2025-03-30T21:41:25.695" v="2359" actId="790"/>
        <pc:sldMkLst>
          <pc:docMk/>
          <pc:sldMk cId="3273460144" sldId="264"/>
        </pc:sldMkLst>
        <pc:spChg chg="mod">
          <ac:chgData name="Kim Calicott" userId="cdf0c6e4-5061-41a2-97c9-69a090dc40dd" providerId="ADAL" clId="{BE2D8167-1E25-498D-9C0C-29FA549FBE8D}" dt="2025-03-30T21:41:25.695" v="2359" actId="790"/>
          <ac:spMkLst>
            <pc:docMk/>
            <pc:sldMk cId="3273460144" sldId="264"/>
            <ac:spMk id="2" creationId="{A43F7FE8-556A-D627-12B1-F8D3BFC00601}"/>
          </ac:spMkLst>
        </pc:spChg>
        <pc:spChg chg="mod">
          <ac:chgData name="Kim Calicott" userId="cdf0c6e4-5061-41a2-97c9-69a090dc40dd" providerId="ADAL" clId="{BE2D8167-1E25-498D-9C0C-29FA549FBE8D}" dt="2025-03-30T21:41:25.695" v="2359" actId="790"/>
          <ac:spMkLst>
            <pc:docMk/>
            <pc:sldMk cId="3273460144" sldId="264"/>
            <ac:spMk id="5" creationId="{994E1EEB-0B11-36D5-3C0C-E60E09A09CFA}"/>
          </ac:spMkLst>
        </pc:spChg>
        <pc:spChg chg="mod">
          <ac:chgData name="Kim Calicott" userId="cdf0c6e4-5061-41a2-97c9-69a090dc40dd" providerId="ADAL" clId="{BE2D8167-1E25-498D-9C0C-29FA549FBE8D}" dt="2025-03-30T21:41:25.695" v="2359" actId="790"/>
          <ac:spMkLst>
            <pc:docMk/>
            <pc:sldMk cId="3273460144" sldId="264"/>
            <ac:spMk id="6" creationId="{2E94EFC0-AA09-F534-39D0-E8CCA450B68F}"/>
          </ac:spMkLst>
        </pc:spChg>
        <pc:graphicFrameChg chg="modGraphic">
          <ac:chgData name="Kim Calicott" userId="cdf0c6e4-5061-41a2-97c9-69a090dc40dd" providerId="ADAL" clId="{BE2D8167-1E25-498D-9C0C-29FA549FBE8D}" dt="2025-03-30T21:41:25.695" v="2359" actId="790"/>
          <ac:graphicFrameMkLst>
            <pc:docMk/>
            <pc:sldMk cId="3273460144" sldId="264"/>
            <ac:graphicFrameMk id="7" creationId="{416BB740-9FCD-F76A-3B27-1A46C5C0950E}"/>
          </ac:graphicFrameMkLst>
        </pc:graphicFrameChg>
      </pc:sldChg>
      <pc:sldChg chg="modSp mod">
        <pc:chgData name="Kim Calicott" userId="cdf0c6e4-5061-41a2-97c9-69a090dc40dd" providerId="ADAL" clId="{BE2D8167-1E25-498D-9C0C-29FA549FBE8D}" dt="2025-03-30T21:41:25.695" v="2359" actId="790"/>
        <pc:sldMkLst>
          <pc:docMk/>
          <pc:sldMk cId="1656380777" sldId="265"/>
        </pc:sldMkLst>
        <pc:spChg chg="mod">
          <ac:chgData name="Kim Calicott" userId="cdf0c6e4-5061-41a2-97c9-69a090dc40dd" providerId="ADAL" clId="{BE2D8167-1E25-498D-9C0C-29FA549FBE8D}" dt="2025-03-30T21:41:25.695" v="2359" actId="790"/>
          <ac:spMkLst>
            <pc:docMk/>
            <pc:sldMk cId="1656380777" sldId="265"/>
            <ac:spMk id="2" creationId="{FB9C302D-0885-6D9F-DA50-6A8B87740D0C}"/>
          </ac:spMkLst>
        </pc:spChg>
        <pc:spChg chg="mod">
          <ac:chgData name="Kim Calicott" userId="cdf0c6e4-5061-41a2-97c9-69a090dc40dd" providerId="ADAL" clId="{BE2D8167-1E25-498D-9C0C-29FA549FBE8D}" dt="2025-03-30T21:41:25.695" v="2359" actId="790"/>
          <ac:spMkLst>
            <pc:docMk/>
            <pc:sldMk cId="1656380777" sldId="265"/>
            <ac:spMk id="5" creationId="{88F41471-FC71-B6B3-D6E9-770C8F514550}"/>
          </ac:spMkLst>
        </pc:spChg>
      </pc:sldChg>
      <pc:sldChg chg="modSp mod">
        <pc:chgData name="Kim Calicott" userId="cdf0c6e4-5061-41a2-97c9-69a090dc40dd" providerId="ADAL" clId="{BE2D8167-1E25-498D-9C0C-29FA549FBE8D}" dt="2025-03-30T21:41:25.695" v="2359" actId="790"/>
        <pc:sldMkLst>
          <pc:docMk/>
          <pc:sldMk cId="3905962385" sldId="266"/>
        </pc:sldMkLst>
        <pc:spChg chg="mod">
          <ac:chgData name="Kim Calicott" userId="cdf0c6e4-5061-41a2-97c9-69a090dc40dd" providerId="ADAL" clId="{BE2D8167-1E25-498D-9C0C-29FA549FBE8D}" dt="2025-03-30T21:41:25.695" v="2359" actId="790"/>
          <ac:spMkLst>
            <pc:docMk/>
            <pc:sldMk cId="3905962385" sldId="266"/>
            <ac:spMk id="2" creationId="{FFC5BDFB-C64A-ADE7-710C-B6D8CA012195}"/>
          </ac:spMkLst>
        </pc:spChg>
        <pc:spChg chg="mod">
          <ac:chgData name="Kim Calicott" userId="cdf0c6e4-5061-41a2-97c9-69a090dc40dd" providerId="ADAL" clId="{BE2D8167-1E25-498D-9C0C-29FA549FBE8D}" dt="2025-03-30T21:41:25.695" v="2359" actId="790"/>
          <ac:spMkLst>
            <pc:docMk/>
            <pc:sldMk cId="3905962385" sldId="266"/>
            <ac:spMk id="5" creationId="{74031927-2505-E61B-CA71-85B9D5C61BDF}"/>
          </ac:spMkLst>
        </pc:spChg>
        <pc:spChg chg="mod">
          <ac:chgData name="Kim Calicott" userId="cdf0c6e4-5061-41a2-97c9-69a090dc40dd" providerId="ADAL" clId="{BE2D8167-1E25-498D-9C0C-29FA549FBE8D}" dt="2025-03-30T21:41:25.695" v="2359" actId="790"/>
          <ac:spMkLst>
            <pc:docMk/>
            <pc:sldMk cId="3905962385" sldId="266"/>
            <ac:spMk id="6" creationId="{58F9993C-106F-9497-20DA-B0CDC7449821}"/>
          </ac:spMkLst>
        </pc:spChg>
      </pc:sldChg>
      <pc:sldChg chg="modSp mod">
        <pc:chgData name="Kim Calicott" userId="cdf0c6e4-5061-41a2-97c9-69a090dc40dd" providerId="ADAL" clId="{BE2D8167-1E25-498D-9C0C-29FA549FBE8D}" dt="2025-03-30T21:41:25.695" v="2359" actId="790"/>
        <pc:sldMkLst>
          <pc:docMk/>
          <pc:sldMk cId="2412973998" sldId="267"/>
        </pc:sldMkLst>
        <pc:spChg chg="mod">
          <ac:chgData name="Kim Calicott" userId="cdf0c6e4-5061-41a2-97c9-69a090dc40dd" providerId="ADAL" clId="{BE2D8167-1E25-498D-9C0C-29FA549FBE8D}" dt="2025-03-30T21:41:25.695" v="2359" actId="790"/>
          <ac:spMkLst>
            <pc:docMk/>
            <pc:sldMk cId="2412973998" sldId="267"/>
            <ac:spMk id="2" creationId="{ECB037C2-D03F-DE87-059F-89BBBADA101F}"/>
          </ac:spMkLst>
        </pc:spChg>
        <pc:spChg chg="mod">
          <ac:chgData name="Kim Calicott" userId="cdf0c6e4-5061-41a2-97c9-69a090dc40dd" providerId="ADAL" clId="{BE2D8167-1E25-498D-9C0C-29FA549FBE8D}" dt="2025-03-30T21:41:25.695" v="2359" actId="790"/>
          <ac:spMkLst>
            <pc:docMk/>
            <pc:sldMk cId="2412973998" sldId="267"/>
            <ac:spMk id="5" creationId="{B09653FF-729E-4FA2-9E59-52A5B1C3829A}"/>
          </ac:spMkLst>
        </pc:spChg>
        <pc:spChg chg="mod">
          <ac:chgData name="Kim Calicott" userId="cdf0c6e4-5061-41a2-97c9-69a090dc40dd" providerId="ADAL" clId="{BE2D8167-1E25-498D-9C0C-29FA549FBE8D}" dt="2025-03-30T21:41:25.695" v="2359" actId="790"/>
          <ac:spMkLst>
            <pc:docMk/>
            <pc:sldMk cId="2412973998" sldId="267"/>
            <ac:spMk id="6" creationId="{E4995D1B-286B-E726-F7F6-E2EC097076D5}"/>
          </ac:spMkLst>
        </pc:spChg>
      </pc:sldChg>
      <pc:sldChg chg="modSp mod">
        <pc:chgData name="Kim Calicott" userId="cdf0c6e4-5061-41a2-97c9-69a090dc40dd" providerId="ADAL" clId="{BE2D8167-1E25-498D-9C0C-29FA549FBE8D}" dt="2025-03-30T21:41:25.695" v="2359" actId="790"/>
        <pc:sldMkLst>
          <pc:docMk/>
          <pc:sldMk cId="1982281478" sldId="268"/>
        </pc:sldMkLst>
        <pc:spChg chg="mod">
          <ac:chgData name="Kim Calicott" userId="cdf0c6e4-5061-41a2-97c9-69a090dc40dd" providerId="ADAL" clId="{BE2D8167-1E25-498D-9C0C-29FA549FBE8D}" dt="2025-03-30T21:41:25.695" v="2359" actId="790"/>
          <ac:spMkLst>
            <pc:docMk/>
            <pc:sldMk cId="1982281478" sldId="268"/>
            <ac:spMk id="2" creationId="{14E92C35-B72D-CA2A-FD40-18ED07898115}"/>
          </ac:spMkLst>
        </pc:spChg>
        <pc:spChg chg="mod">
          <ac:chgData name="Kim Calicott" userId="cdf0c6e4-5061-41a2-97c9-69a090dc40dd" providerId="ADAL" clId="{BE2D8167-1E25-498D-9C0C-29FA549FBE8D}" dt="2025-03-30T21:41:25.695" v="2359" actId="790"/>
          <ac:spMkLst>
            <pc:docMk/>
            <pc:sldMk cId="1982281478" sldId="268"/>
            <ac:spMk id="5" creationId="{BBC8C62D-1C60-717E-A807-F4D019EA7491}"/>
          </ac:spMkLst>
        </pc:spChg>
        <pc:graphicFrameChg chg="modGraphic">
          <ac:chgData name="Kim Calicott" userId="cdf0c6e4-5061-41a2-97c9-69a090dc40dd" providerId="ADAL" clId="{BE2D8167-1E25-498D-9C0C-29FA549FBE8D}" dt="2025-03-30T21:41:25.695" v="2359" actId="790"/>
          <ac:graphicFrameMkLst>
            <pc:docMk/>
            <pc:sldMk cId="1982281478" sldId="268"/>
            <ac:graphicFrameMk id="12" creationId="{5360C391-2D8B-CE27-E5F2-D6833BC60B16}"/>
          </ac:graphicFrameMkLst>
        </pc:graphicFrameChg>
      </pc:sldChg>
      <pc:sldChg chg="modSp mod">
        <pc:chgData name="Kim Calicott" userId="cdf0c6e4-5061-41a2-97c9-69a090dc40dd" providerId="ADAL" clId="{BE2D8167-1E25-498D-9C0C-29FA549FBE8D}" dt="2025-03-30T21:41:25.695" v="2359" actId="790"/>
        <pc:sldMkLst>
          <pc:docMk/>
          <pc:sldMk cId="930921390" sldId="270"/>
        </pc:sldMkLst>
        <pc:spChg chg="mod">
          <ac:chgData name="Kim Calicott" userId="cdf0c6e4-5061-41a2-97c9-69a090dc40dd" providerId="ADAL" clId="{BE2D8167-1E25-498D-9C0C-29FA549FBE8D}" dt="2025-03-30T21:41:25.695" v="2359" actId="790"/>
          <ac:spMkLst>
            <pc:docMk/>
            <pc:sldMk cId="930921390" sldId="270"/>
            <ac:spMk id="2" creationId="{F1DF2DF4-E043-F323-F93A-BBC2312190B2}"/>
          </ac:spMkLst>
        </pc:spChg>
        <pc:spChg chg="mod">
          <ac:chgData name="Kim Calicott" userId="cdf0c6e4-5061-41a2-97c9-69a090dc40dd" providerId="ADAL" clId="{BE2D8167-1E25-498D-9C0C-29FA549FBE8D}" dt="2025-03-30T21:41:25.695" v="2359" actId="790"/>
          <ac:spMkLst>
            <pc:docMk/>
            <pc:sldMk cId="930921390" sldId="270"/>
            <ac:spMk id="5" creationId="{F79B53F2-2A9B-F818-337C-EAA02EAED341}"/>
          </ac:spMkLst>
        </pc:spChg>
        <pc:spChg chg="mod">
          <ac:chgData name="Kim Calicott" userId="cdf0c6e4-5061-41a2-97c9-69a090dc40dd" providerId="ADAL" clId="{BE2D8167-1E25-498D-9C0C-29FA549FBE8D}" dt="2025-03-30T21:41:25.695" v="2359" actId="790"/>
          <ac:spMkLst>
            <pc:docMk/>
            <pc:sldMk cId="930921390" sldId="270"/>
            <ac:spMk id="6" creationId="{55B390D5-3D13-40B5-3225-82A797827E8C}"/>
          </ac:spMkLst>
        </pc:spChg>
      </pc:sldChg>
      <pc:sldChg chg="modSp mod">
        <pc:chgData name="Kim Calicott" userId="cdf0c6e4-5061-41a2-97c9-69a090dc40dd" providerId="ADAL" clId="{BE2D8167-1E25-498D-9C0C-29FA549FBE8D}" dt="2025-03-30T21:41:25.695" v="2359" actId="790"/>
        <pc:sldMkLst>
          <pc:docMk/>
          <pc:sldMk cId="2104814033" sldId="274"/>
        </pc:sldMkLst>
        <pc:spChg chg="mod">
          <ac:chgData name="Kim Calicott" userId="cdf0c6e4-5061-41a2-97c9-69a090dc40dd" providerId="ADAL" clId="{BE2D8167-1E25-498D-9C0C-29FA549FBE8D}" dt="2025-03-30T21:41:25.695" v="2359" actId="790"/>
          <ac:spMkLst>
            <pc:docMk/>
            <pc:sldMk cId="2104814033" sldId="274"/>
            <ac:spMk id="2" creationId="{7CC03B80-411E-1940-6830-5E281846332C}"/>
          </ac:spMkLst>
        </pc:spChg>
        <pc:spChg chg="mod">
          <ac:chgData name="Kim Calicott" userId="cdf0c6e4-5061-41a2-97c9-69a090dc40dd" providerId="ADAL" clId="{BE2D8167-1E25-498D-9C0C-29FA549FBE8D}" dt="2025-03-30T21:41:25.695" v="2359" actId="790"/>
          <ac:spMkLst>
            <pc:docMk/>
            <pc:sldMk cId="2104814033" sldId="274"/>
            <ac:spMk id="9" creationId="{870312B2-84BA-BC5D-C187-6CA993199715}"/>
          </ac:spMkLst>
        </pc:spChg>
        <pc:spChg chg="mod">
          <ac:chgData name="Kim Calicott" userId="cdf0c6e4-5061-41a2-97c9-69a090dc40dd" providerId="ADAL" clId="{BE2D8167-1E25-498D-9C0C-29FA549FBE8D}" dt="2025-03-30T21:41:25.695" v="2359" actId="790"/>
          <ac:spMkLst>
            <pc:docMk/>
            <pc:sldMk cId="2104814033" sldId="274"/>
            <ac:spMk id="10" creationId="{3BCDA036-D6F2-9908-907D-811DA4BE86B6}"/>
          </ac:spMkLst>
        </pc:spChg>
      </pc:sldChg>
      <pc:sldChg chg="modSp mod modNotesTx">
        <pc:chgData name="Kim Calicott" userId="cdf0c6e4-5061-41a2-97c9-69a090dc40dd" providerId="ADAL" clId="{BE2D8167-1E25-498D-9C0C-29FA549FBE8D}" dt="2025-03-30T21:41:25.695" v="2359" actId="790"/>
        <pc:sldMkLst>
          <pc:docMk/>
          <pc:sldMk cId="3668256586" sldId="275"/>
        </pc:sldMkLst>
        <pc:spChg chg="mod">
          <ac:chgData name="Kim Calicott" userId="cdf0c6e4-5061-41a2-97c9-69a090dc40dd" providerId="ADAL" clId="{BE2D8167-1E25-498D-9C0C-29FA549FBE8D}" dt="2025-03-30T21:41:25.695" v="2359" actId="790"/>
          <ac:spMkLst>
            <pc:docMk/>
            <pc:sldMk cId="3668256586" sldId="275"/>
            <ac:spMk id="2" creationId="{850112CB-D631-79ED-240D-A42524F87685}"/>
          </ac:spMkLst>
        </pc:spChg>
        <pc:spChg chg="mod">
          <ac:chgData name="Kim Calicott" userId="cdf0c6e4-5061-41a2-97c9-69a090dc40dd" providerId="ADAL" clId="{BE2D8167-1E25-498D-9C0C-29FA549FBE8D}" dt="2025-03-30T21:41:25.695" v="2359" actId="790"/>
          <ac:spMkLst>
            <pc:docMk/>
            <pc:sldMk cId="3668256586" sldId="275"/>
            <ac:spMk id="5" creationId="{9B7A744F-81E3-2F9F-F486-438B3D18F900}"/>
          </ac:spMkLst>
        </pc:spChg>
        <pc:spChg chg="mod">
          <ac:chgData name="Kim Calicott" userId="cdf0c6e4-5061-41a2-97c9-69a090dc40dd" providerId="ADAL" clId="{BE2D8167-1E25-498D-9C0C-29FA549FBE8D}" dt="2025-03-30T21:41:25.695" v="2359" actId="790"/>
          <ac:spMkLst>
            <pc:docMk/>
            <pc:sldMk cId="3668256586" sldId="275"/>
            <ac:spMk id="6" creationId="{1A906430-CEF2-2400-6E69-9BA41A99FC5A}"/>
          </ac:spMkLst>
        </pc:spChg>
      </pc:sldChg>
      <pc:sldChg chg="modSp mod">
        <pc:chgData name="Kim Calicott" userId="cdf0c6e4-5061-41a2-97c9-69a090dc40dd" providerId="ADAL" clId="{BE2D8167-1E25-498D-9C0C-29FA549FBE8D}" dt="2025-03-30T21:41:25.695" v="2359" actId="790"/>
        <pc:sldMkLst>
          <pc:docMk/>
          <pc:sldMk cId="1113809123" sldId="277"/>
        </pc:sldMkLst>
        <pc:spChg chg="mod">
          <ac:chgData name="Kim Calicott" userId="cdf0c6e4-5061-41a2-97c9-69a090dc40dd" providerId="ADAL" clId="{BE2D8167-1E25-498D-9C0C-29FA549FBE8D}" dt="2025-03-30T21:41:25.695" v="2359" actId="790"/>
          <ac:spMkLst>
            <pc:docMk/>
            <pc:sldMk cId="1113809123" sldId="277"/>
            <ac:spMk id="2" creationId="{B0BE7BB8-5ED5-D07D-7037-6F9FDFD36D6D}"/>
          </ac:spMkLst>
        </pc:spChg>
        <pc:spChg chg="mod">
          <ac:chgData name="Kim Calicott" userId="cdf0c6e4-5061-41a2-97c9-69a090dc40dd" providerId="ADAL" clId="{BE2D8167-1E25-498D-9C0C-29FA549FBE8D}" dt="2025-03-30T21:41:25.695" v="2359" actId="790"/>
          <ac:spMkLst>
            <pc:docMk/>
            <pc:sldMk cId="1113809123" sldId="277"/>
            <ac:spMk id="9" creationId="{AC0EEEC3-3237-26FA-D278-695ADDEBB0DE}"/>
          </ac:spMkLst>
        </pc:spChg>
        <pc:spChg chg="mod">
          <ac:chgData name="Kim Calicott" userId="cdf0c6e4-5061-41a2-97c9-69a090dc40dd" providerId="ADAL" clId="{BE2D8167-1E25-498D-9C0C-29FA549FBE8D}" dt="2025-03-30T21:41:25.695" v="2359" actId="790"/>
          <ac:spMkLst>
            <pc:docMk/>
            <pc:sldMk cId="1113809123" sldId="277"/>
            <ac:spMk id="10" creationId="{C9541D08-1C00-F774-C474-AEBB735DD04E}"/>
          </ac:spMkLst>
        </pc:spChg>
      </pc:sldChg>
      <pc:sldChg chg="modSp mod">
        <pc:chgData name="Kim Calicott" userId="cdf0c6e4-5061-41a2-97c9-69a090dc40dd" providerId="ADAL" clId="{BE2D8167-1E25-498D-9C0C-29FA549FBE8D}" dt="2025-03-30T21:41:25.695" v="2359" actId="790"/>
        <pc:sldMkLst>
          <pc:docMk/>
          <pc:sldMk cId="1422307645" sldId="278"/>
        </pc:sldMkLst>
        <pc:spChg chg="mod">
          <ac:chgData name="Kim Calicott" userId="cdf0c6e4-5061-41a2-97c9-69a090dc40dd" providerId="ADAL" clId="{BE2D8167-1E25-498D-9C0C-29FA549FBE8D}" dt="2025-03-30T21:41:25.695" v="2359" actId="790"/>
          <ac:spMkLst>
            <pc:docMk/>
            <pc:sldMk cId="1422307645" sldId="278"/>
            <ac:spMk id="2" creationId="{59A973DC-C1CC-5F30-34B0-E8DBEA82E391}"/>
          </ac:spMkLst>
        </pc:spChg>
        <pc:spChg chg="mod">
          <ac:chgData name="Kim Calicott" userId="cdf0c6e4-5061-41a2-97c9-69a090dc40dd" providerId="ADAL" clId="{BE2D8167-1E25-498D-9C0C-29FA549FBE8D}" dt="2025-03-30T21:41:25.695" v="2359" actId="790"/>
          <ac:spMkLst>
            <pc:docMk/>
            <pc:sldMk cId="1422307645" sldId="278"/>
            <ac:spMk id="6" creationId="{70B75DFA-ABC3-574F-D75F-12AE873675FC}"/>
          </ac:spMkLst>
        </pc:spChg>
        <pc:spChg chg="mod">
          <ac:chgData name="Kim Calicott" userId="cdf0c6e4-5061-41a2-97c9-69a090dc40dd" providerId="ADAL" clId="{BE2D8167-1E25-498D-9C0C-29FA549FBE8D}" dt="2025-03-30T21:41:25.695" v="2359" actId="790"/>
          <ac:spMkLst>
            <pc:docMk/>
            <pc:sldMk cId="1422307645" sldId="278"/>
            <ac:spMk id="9" creationId="{4274A96E-ADDD-2E29-E12A-4D52B75535C0}"/>
          </ac:spMkLst>
        </pc:spChg>
      </pc:sldChg>
      <pc:sldChg chg="modSp mod">
        <pc:chgData name="Kim Calicott" userId="cdf0c6e4-5061-41a2-97c9-69a090dc40dd" providerId="ADAL" clId="{BE2D8167-1E25-498D-9C0C-29FA549FBE8D}" dt="2025-03-30T21:41:25.695" v="2359" actId="790"/>
        <pc:sldMkLst>
          <pc:docMk/>
          <pc:sldMk cId="2654187084" sldId="279"/>
        </pc:sldMkLst>
        <pc:spChg chg="mod">
          <ac:chgData name="Kim Calicott" userId="cdf0c6e4-5061-41a2-97c9-69a090dc40dd" providerId="ADAL" clId="{BE2D8167-1E25-498D-9C0C-29FA549FBE8D}" dt="2025-03-30T21:41:25.695" v="2359" actId="790"/>
          <ac:spMkLst>
            <pc:docMk/>
            <pc:sldMk cId="2654187084" sldId="279"/>
            <ac:spMk id="2" creationId="{AAE976F8-66BC-B195-7AD0-3867D6CAEEDE}"/>
          </ac:spMkLst>
        </pc:spChg>
        <pc:spChg chg="mod">
          <ac:chgData name="Kim Calicott" userId="cdf0c6e4-5061-41a2-97c9-69a090dc40dd" providerId="ADAL" clId="{BE2D8167-1E25-498D-9C0C-29FA549FBE8D}" dt="2025-03-30T21:41:25.695" v="2359" actId="790"/>
          <ac:spMkLst>
            <pc:docMk/>
            <pc:sldMk cId="2654187084" sldId="279"/>
            <ac:spMk id="5" creationId="{54023E0F-9A2F-D33D-FD06-C47B0B1842BD}"/>
          </ac:spMkLst>
        </pc:spChg>
        <pc:spChg chg="mod">
          <ac:chgData name="Kim Calicott" userId="cdf0c6e4-5061-41a2-97c9-69a090dc40dd" providerId="ADAL" clId="{BE2D8167-1E25-498D-9C0C-29FA549FBE8D}" dt="2025-03-30T21:41:25.695" v="2359" actId="790"/>
          <ac:spMkLst>
            <pc:docMk/>
            <pc:sldMk cId="2654187084" sldId="279"/>
            <ac:spMk id="9" creationId="{BFD56A4D-9B36-ECC9-415E-18256BCC4260}"/>
          </ac:spMkLst>
        </pc:spChg>
      </pc:sldChg>
      <pc:sldChg chg="modSp mod">
        <pc:chgData name="Kim Calicott" userId="cdf0c6e4-5061-41a2-97c9-69a090dc40dd" providerId="ADAL" clId="{BE2D8167-1E25-498D-9C0C-29FA549FBE8D}" dt="2025-03-30T21:41:25.695" v="2359" actId="790"/>
        <pc:sldMkLst>
          <pc:docMk/>
          <pc:sldMk cId="3734725549" sldId="280"/>
        </pc:sldMkLst>
        <pc:spChg chg="mod">
          <ac:chgData name="Kim Calicott" userId="cdf0c6e4-5061-41a2-97c9-69a090dc40dd" providerId="ADAL" clId="{BE2D8167-1E25-498D-9C0C-29FA549FBE8D}" dt="2025-03-30T21:41:25.695" v="2359" actId="790"/>
          <ac:spMkLst>
            <pc:docMk/>
            <pc:sldMk cId="3734725549" sldId="280"/>
            <ac:spMk id="2" creationId="{192F4D33-BFFC-35C1-FCDE-E88A3E4CDF82}"/>
          </ac:spMkLst>
        </pc:spChg>
        <pc:spChg chg="mod">
          <ac:chgData name="Kim Calicott" userId="cdf0c6e4-5061-41a2-97c9-69a090dc40dd" providerId="ADAL" clId="{BE2D8167-1E25-498D-9C0C-29FA549FBE8D}" dt="2025-03-30T21:41:25.695" v="2359" actId="790"/>
          <ac:spMkLst>
            <pc:docMk/>
            <pc:sldMk cId="3734725549" sldId="280"/>
            <ac:spMk id="3" creationId="{151C6C8D-F2B9-40DC-CD1D-6B58BC992151}"/>
          </ac:spMkLst>
        </pc:spChg>
        <pc:spChg chg="mod">
          <ac:chgData name="Kim Calicott" userId="cdf0c6e4-5061-41a2-97c9-69a090dc40dd" providerId="ADAL" clId="{BE2D8167-1E25-498D-9C0C-29FA549FBE8D}" dt="2025-03-30T21:41:25.695" v="2359" actId="790"/>
          <ac:spMkLst>
            <pc:docMk/>
            <pc:sldMk cId="3734725549" sldId="280"/>
            <ac:spMk id="6" creationId="{9BCE0838-D621-9908-BF09-9F41DAE4401C}"/>
          </ac:spMkLst>
        </pc:spChg>
        <pc:spChg chg="mod">
          <ac:chgData name="Kim Calicott" userId="cdf0c6e4-5061-41a2-97c9-69a090dc40dd" providerId="ADAL" clId="{BE2D8167-1E25-498D-9C0C-29FA549FBE8D}" dt="2025-03-30T21:41:25.695" v="2359" actId="790"/>
          <ac:spMkLst>
            <pc:docMk/>
            <pc:sldMk cId="3734725549" sldId="280"/>
            <ac:spMk id="7" creationId="{67B76FCC-2CD9-6D11-B86D-9B2573C84F30}"/>
          </ac:spMkLst>
        </pc:spChg>
        <pc:spChg chg="mod">
          <ac:chgData name="Kim Calicott" userId="cdf0c6e4-5061-41a2-97c9-69a090dc40dd" providerId="ADAL" clId="{BE2D8167-1E25-498D-9C0C-29FA549FBE8D}" dt="2025-03-30T21:41:25.695" v="2359" actId="790"/>
          <ac:spMkLst>
            <pc:docMk/>
            <pc:sldMk cId="3734725549" sldId="280"/>
            <ac:spMk id="9" creationId="{0F4E7F6C-68A4-174A-E564-75077028B824}"/>
          </ac:spMkLst>
        </pc:spChg>
      </pc:sldChg>
      <pc:sldChg chg="modSp mod">
        <pc:chgData name="Kim Calicott" userId="cdf0c6e4-5061-41a2-97c9-69a090dc40dd" providerId="ADAL" clId="{BE2D8167-1E25-498D-9C0C-29FA549FBE8D}" dt="2025-03-30T21:41:25.695" v="2359" actId="790"/>
        <pc:sldMkLst>
          <pc:docMk/>
          <pc:sldMk cId="289318685" sldId="281"/>
        </pc:sldMkLst>
        <pc:spChg chg="mod">
          <ac:chgData name="Kim Calicott" userId="cdf0c6e4-5061-41a2-97c9-69a090dc40dd" providerId="ADAL" clId="{BE2D8167-1E25-498D-9C0C-29FA549FBE8D}" dt="2025-03-30T21:41:25.695" v="2359" actId="790"/>
          <ac:spMkLst>
            <pc:docMk/>
            <pc:sldMk cId="289318685" sldId="281"/>
            <ac:spMk id="2" creationId="{56F4368F-1AB2-1462-6408-3B1667605CCA}"/>
          </ac:spMkLst>
        </pc:spChg>
        <pc:spChg chg="mod">
          <ac:chgData name="Kim Calicott" userId="cdf0c6e4-5061-41a2-97c9-69a090dc40dd" providerId="ADAL" clId="{BE2D8167-1E25-498D-9C0C-29FA549FBE8D}" dt="2025-03-30T21:41:25.695" v="2359" actId="790"/>
          <ac:spMkLst>
            <pc:docMk/>
            <pc:sldMk cId="289318685" sldId="281"/>
            <ac:spMk id="9" creationId="{84DBF059-E03A-E174-8D8D-34097FE2C3E1}"/>
          </ac:spMkLst>
        </pc:spChg>
      </pc:sldChg>
      <pc:sldChg chg="modSp mod">
        <pc:chgData name="Kim Calicott" userId="cdf0c6e4-5061-41a2-97c9-69a090dc40dd" providerId="ADAL" clId="{BE2D8167-1E25-498D-9C0C-29FA549FBE8D}" dt="2025-04-07T00:43:51.435" v="2399" actId="20577"/>
        <pc:sldMkLst>
          <pc:docMk/>
          <pc:sldMk cId="1493098576" sldId="282"/>
        </pc:sldMkLst>
        <pc:spChg chg="mod">
          <ac:chgData name="Kim Calicott" userId="cdf0c6e4-5061-41a2-97c9-69a090dc40dd" providerId="ADAL" clId="{BE2D8167-1E25-498D-9C0C-29FA549FBE8D}" dt="2025-03-30T21:41:25.695" v="2359" actId="790"/>
          <ac:spMkLst>
            <pc:docMk/>
            <pc:sldMk cId="1493098576" sldId="282"/>
            <ac:spMk id="2" creationId="{A9899604-1D05-8B7B-968E-C3E387386D15}"/>
          </ac:spMkLst>
        </pc:spChg>
        <pc:spChg chg="mod">
          <ac:chgData name="Kim Calicott" userId="cdf0c6e4-5061-41a2-97c9-69a090dc40dd" providerId="ADAL" clId="{BE2D8167-1E25-498D-9C0C-29FA549FBE8D}" dt="2025-03-30T21:41:25.695" v="2359" actId="790"/>
          <ac:spMkLst>
            <pc:docMk/>
            <pc:sldMk cId="1493098576" sldId="282"/>
            <ac:spMk id="6" creationId="{91D2F503-EC63-C1C2-1459-9C7E7BC6CAA0}"/>
          </ac:spMkLst>
        </pc:spChg>
        <pc:spChg chg="mod">
          <ac:chgData name="Kim Calicott" userId="cdf0c6e4-5061-41a2-97c9-69a090dc40dd" providerId="ADAL" clId="{BE2D8167-1E25-498D-9C0C-29FA549FBE8D}" dt="2025-04-07T00:43:51.435" v="2399" actId="20577"/>
          <ac:spMkLst>
            <pc:docMk/>
            <pc:sldMk cId="1493098576" sldId="282"/>
            <ac:spMk id="9" creationId="{6CBF7A60-BBF7-E22F-B961-FFB748B39ED0}"/>
          </ac:spMkLst>
        </pc:spChg>
      </pc:sldChg>
      <pc:sldChg chg="modSp mod">
        <pc:chgData name="Kim Calicott" userId="cdf0c6e4-5061-41a2-97c9-69a090dc40dd" providerId="ADAL" clId="{BE2D8167-1E25-498D-9C0C-29FA549FBE8D}" dt="2025-03-30T21:41:25.695" v="2359" actId="790"/>
        <pc:sldMkLst>
          <pc:docMk/>
          <pc:sldMk cId="203301018" sldId="283"/>
        </pc:sldMkLst>
        <pc:spChg chg="mod">
          <ac:chgData name="Kim Calicott" userId="cdf0c6e4-5061-41a2-97c9-69a090dc40dd" providerId="ADAL" clId="{BE2D8167-1E25-498D-9C0C-29FA549FBE8D}" dt="2025-03-30T21:41:25.695" v="2359" actId="790"/>
          <ac:spMkLst>
            <pc:docMk/>
            <pc:sldMk cId="203301018" sldId="283"/>
            <ac:spMk id="2" creationId="{3C9EB4A3-5791-A941-0C72-E7B84F573CE1}"/>
          </ac:spMkLst>
        </pc:spChg>
        <pc:spChg chg="mod">
          <ac:chgData name="Kim Calicott" userId="cdf0c6e4-5061-41a2-97c9-69a090dc40dd" providerId="ADAL" clId="{BE2D8167-1E25-498D-9C0C-29FA549FBE8D}" dt="2025-03-30T21:41:25.695" v="2359" actId="790"/>
          <ac:spMkLst>
            <pc:docMk/>
            <pc:sldMk cId="203301018" sldId="283"/>
            <ac:spMk id="5" creationId="{BF067FF9-0A2D-61B4-12B4-1021ECBA7696}"/>
          </ac:spMkLst>
        </pc:spChg>
        <pc:spChg chg="mod">
          <ac:chgData name="Kim Calicott" userId="cdf0c6e4-5061-41a2-97c9-69a090dc40dd" providerId="ADAL" clId="{BE2D8167-1E25-498D-9C0C-29FA549FBE8D}" dt="2025-03-30T21:41:25.695" v="2359" actId="790"/>
          <ac:spMkLst>
            <pc:docMk/>
            <pc:sldMk cId="203301018" sldId="283"/>
            <ac:spMk id="9" creationId="{0FFB5BF2-68FC-A1AD-4BCC-BA007F3180D7}"/>
          </ac:spMkLst>
        </pc:spChg>
      </pc:sldChg>
      <pc:sldChg chg="modSp mod">
        <pc:chgData name="Kim Calicott" userId="cdf0c6e4-5061-41a2-97c9-69a090dc40dd" providerId="ADAL" clId="{BE2D8167-1E25-498D-9C0C-29FA549FBE8D}" dt="2025-03-30T21:41:25.695" v="2359" actId="790"/>
        <pc:sldMkLst>
          <pc:docMk/>
          <pc:sldMk cId="964362545" sldId="284"/>
        </pc:sldMkLst>
        <pc:spChg chg="mod">
          <ac:chgData name="Kim Calicott" userId="cdf0c6e4-5061-41a2-97c9-69a090dc40dd" providerId="ADAL" clId="{BE2D8167-1E25-498D-9C0C-29FA549FBE8D}" dt="2025-03-30T21:41:25.695" v="2359" actId="790"/>
          <ac:spMkLst>
            <pc:docMk/>
            <pc:sldMk cId="964362545" sldId="284"/>
            <ac:spMk id="2" creationId="{F361216A-081C-1926-DC98-166B94F4F858}"/>
          </ac:spMkLst>
        </pc:spChg>
        <pc:spChg chg="mod">
          <ac:chgData name="Kim Calicott" userId="cdf0c6e4-5061-41a2-97c9-69a090dc40dd" providerId="ADAL" clId="{BE2D8167-1E25-498D-9C0C-29FA549FBE8D}" dt="2025-03-30T21:41:25.695" v="2359" actId="790"/>
          <ac:spMkLst>
            <pc:docMk/>
            <pc:sldMk cId="964362545" sldId="284"/>
            <ac:spMk id="9" creationId="{A62B5319-80A5-7DF9-5F86-BFD72F6557D4}"/>
          </ac:spMkLst>
        </pc:spChg>
        <pc:graphicFrameChg chg="modGraphic">
          <ac:chgData name="Kim Calicott" userId="cdf0c6e4-5061-41a2-97c9-69a090dc40dd" providerId="ADAL" clId="{BE2D8167-1E25-498D-9C0C-29FA549FBE8D}" dt="2025-03-30T21:41:25.695" v="2359" actId="790"/>
          <ac:graphicFrameMkLst>
            <pc:docMk/>
            <pc:sldMk cId="964362545" sldId="284"/>
            <ac:graphicFrameMk id="3" creationId="{711CF006-1C9C-1942-B38C-0E16C12D6D73}"/>
          </ac:graphicFrameMkLst>
        </pc:graphicFrameChg>
      </pc:sldChg>
      <pc:sldChg chg="modSp mod">
        <pc:chgData name="Kim Calicott" userId="cdf0c6e4-5061-41a2-97c9-69a090dc40dd" providerId="ADAL" clId="{BE2D8167-1E25-498D-9C0C-29FA549FBE8D}" dt="2025-03-30T21:41:25.695" v="2359" actId="790"/>
        <pc:sldMkLst>
          <pc:docMk/>
          <pc:sldMk cId="2227261595" sldId="285"/>
        </pc:sldMkLst>
        <pc:spChg chg="mod">
          <ac:chgData name="Kim Calicott" userId="cdf0c6e4-5061-41a2-97c9-69a090dc40dd" providerId="ADAL" clId="{BE2D8167-1E25-498D-9C0C-29FA549FBE8D}" dt="2025-03-30T21:41:25.695" v="2359" actId="790"/>
          <ac:spMkLst>
            <pc:docMk/>
            <pc:sldMk cId="2227261595" sldId="285"/>
            <ac:spMk id="2" creationId="{9605518B-E460-5C95-0FC1-CB20CFE8CFEA}"/>
          </ac:spMkLst>
        </pc:spChg>
        <pc:spChg chg="mod">
          <ac:chgData name="Kim Calicott" userId="cdf0c6e4-5061-41a2-97c9-69a090dc40dd" providerId="ADAL" clId="{BE2D8167-1E25-498D-9C0C-29FA549FBE8D}" dt="2025-03-30T21:41:25.695" v="2359" actId="790"/>
          <ac:spMkLst>
            <pc:docMk/>
            <pc:sldMk cId="2227261595" sldId="285"/>
            <ac:spMk id="3" creationId="{D52FB926-6DA4-1192-B431-A857C06AFE91}"/>
          </ac:spMkLst>
        </pc:spChg>
        <pc:spChg chg="mod">
          <ac:chgData name="Kim Calicott" userId="cdf0c6e4-5061-41a2-97c9-69a090dc40dd" providerId="ADAL" clId="{BE2D8167-1E25-498D-9C0C-29FA549FBE8D}" dt="2025-03-30T21:41:25.695" v="2359" actId="790"/>
          <ac:spMkLst>
            <pc:docMk/>
            <pc:sldMk cId="2227261595" sldId="285"/>
            <ac:spMk id="9" creationId="{F3AD8D5B-3591-FAF8-4407-A4C43B7A7D70}"/>
          </ac:spMkLst>
        </pc:spChg>
      </pc:sldChg>
      <pc:sldChg chg="modSp mod">
        <pc:chgData name="Kim Calicott" userId="cdf0c6e4-5061-41a2-97c9-69a090dc40dd" providerId="ADAL" clId="{BE2D8167-1E25-498D-9C0C-29FA549FBE8D}" dt="2025-03-30T21:41:25.695" v="2359" actId="790"/>
        <pc:sldMkLst>
          <pc:docMk/>
          <pc:sldMk cId="3417014051" sldId="286"/>
        </pc:sldMkLst>
        <pc:spChg chg="mod">
          <ac:chgData name="Kim Calicott" userId="cdf0c6e4-5061-41a2-97c9-69a090dc40dd" providerId="ADAL" clId="{BE2D8167-1E25-498D-9C0C-29FA549FBE8D}" dt="2025-03-30T21:41:25.695" v="2359" actId="790"/>
          <ac:spMkLst>
            <pc:docMk/>
            <pc:sldMk cId="3417014051" sldId="286"/>
            <ac:spMk id="2" creationId="{DF626D2A-54A8-BC70-161A-F632609138E9}"/>
          </ac:spMkLst>
        </pc:spChg>
        <pc:spChg chg="mod">
          <ac:chgData name="Kim Calicott" userId="cdf0c6e4-5061-41a2-97c9-69a090dc40dd" providerId="ADAL" clId="{BE2D8167-1E25-498D-9C0C-29FA549FBE8D}" dt="2025-03-30T21:41:25.695" v="2359" actId="790"/>
          <ac:spMkLst>
            <pc:docMk/>
            <pc:sldMk cId="3417014051" sldId="286"/>
            <ac:spMk id="9" creationId="{330B13A2-7E02-DDCC-B314-BF1025361202}"/>
          </ac:spMkLst>
        </pc:spChg>
        <pc:spChg chg="mod">
          <ac:chgData name="Kim Calicott" userId="cdf0c6e4-5061-41a2-97c9-69a090dc40dd" providerId="ADAL" clId="{BE2D8167-1E25-498D-9C0C-29FA549FBE8D}" dt="2025-03-30T21:41:25.695" v="2359" actId="790"/>
          <ac:spMkLst>
            <pc:docMk/>
            <pc:sldMk cId="3417014051" sldId="286"/>
            <ac:spMk id="10" creationId="{38D92F0B-7461-B6AA-BFC1-D2CBD35636B2}"/>
          </ac:spMkLst>
        </pc:spChg>
      </pc:sldChg>
      <pc:sldChg chg="modSp mod">
        <pc:chgData name="Kim Calicott" userId="cdf0c6e4-5061-41a2-97c9-69a090dc40dd" providerId="ADAL" clId="{BE2D8167-1E25-498D-9C0C-29FA549FBE8D}" dt="2025-03-30T21:41:25.695" v="2359" actId="790"/>
        <pc:sldMkLst>
          <pc:docMk/>
          <pc:sldMk cId="2724521224" sldId="287"/>
        </pc:sldMkLst>
        <pc:spChg chg="mod">
          <ac:chgData name="Kim Calicott" userId="cdf0c6e4-5061-41a2-97c9-69a090dc40dd" providerId="ADAL" clId="{BE2D8167-1E25-498D-9C0C-29FA549FBE8D}" dt="2025-03-30T21:41:25.695" v="2359" actId="790"/>
          <ac:spMkLst>
            <pc:docMk/>
            <pc:sldMk cId="2724521224" sldId="287"/>
            <ac:spMk id="2" creationId="{70427A48-6C1F-F6B6-C8BD-99936B3C3187}"/>
          </ac:spMkLst>
        </pc:spChg>
        <pc:spChg chg="mod">
          <ac:chgData name="Kim Calicott" userId="cdf0c6e4-5061-41a2-97c9-69a090dc40dd" providerId="ADAL" clId="{BE2D8167-1E25-498D-9C0C-29FA549FBE8D}" dt="2025-03-30T21:41:25.695" v="2359" actId="790"/>
          <ac:spMkLst>
            <pc:docMk/>
            <pc:sldMk cId="2724521224" sldId="287"/>
            <ac:spMk id="3" creationId="{24C9692A-2842-CAD7-BF6A-5F5CF75154BB}"/>
          </ac:spMkLst>
        </pc:spChg>
        <pc:spChg chg="mod">
          <ac:chgData name="Kim Calicott" userId="cdf0c6e4-5061-41a2-97c9-69a090dc40dd" providerId="ADAL" clId="{BE2D8167-1E25-498D-9C0C-29FA549FBE8D}" dt="2025-03-30T21:41:25.695" v="2359" actId="790"/>
          <ac:spMkLst>
            <pc:docMk/>
            <pc:sldMk cId="2724521224" sldId="287"/>
            <ac:spMk id="9" creationId="{61B0F95E-B36D-E175-67BB-43C4C4304303}"/>
          </ac:spMkLst>
        </pc:spChg>
      </pc:sldChg>
      <pc:sldChg chg="modSp mod">
        <pc:chgData name="Kim Calicott" userId="cdf0c6e4-5061-41a2-97c9-69a090dc40dd" providerId="ADAL" clId="{BE2D8167-1E25-498D-9C0C-29FA549FBE8D}" dt="2025-03-30T21:41:25.695" v="2359" actId="790"/>
        <pc:sldMkLst>
          <pc:docMk/>
          <pc:sldMk cId="3006838238" sldId="288"/>
        </pc:sldMkLst>
        <pc:spChg chg="mod">
          <ac:chgData name="Kim Calicott" userId="cdf0c6e4-5061-41a2-97c9-69a090dc40dd" providerId="ADAL" clId="{BE2D8167-1E25-498D-9C0C-29FA549FBE8D}" dt="2025-03-30T21:41:25.695" v="2359" actId="790"/>
          <ac:spMkLst>
            <pc:docMk/>
            <pc:sldMk cId="3006838238" sldId="288"/>
            <ac:spMk id="2" creationId="{0EABE5EE-5B57-1328-5F60-1CC52C4E9278}"/>
          </ac:spMkLst>
        </pc:spChg>
        <pc:spChg chg="mod">
          <ac:chgData name="Kim Calicott" userId="cdf0c6e4-5061-41a2-97c9-69a090dc40dd" providerId="ADAL" clId="{BE2D8167-1E25-498D-9C0C-29FA549FBE8D}" dt="2025-03-30T21:41:25.695" v="2359" actId="790"/>
          <ac:spMkLst>
            <pc:docMk/>
            <pc:sldMk cId="3006838238" sldId="288"/>
            <ac:spMk id="5" creationId="{648DC702-4CB0-ED8F-A5E0-4457583305D3}"/>
          </ac:spMkLst>
        </pc:spChg>
        <pc:spChg chg="mod">
          <ac:chgData name="Kim Calicott" userId="cdf0c6e4-5061-41a2-97c9-69a090dc40dd" providerId="ADAL" clId="{BE2D8167-1E25-498D-9C0C-29FA549FBE8D}" dt="2025-03-30T21:41:25.695" v="2359" actId="790"/>
          <ac:spMkLst>
            <pc:docMk/>
            <pc:sldMk cId="3006838238" sldId="288"/>
            <ac:spMk id="9" creationId="{58A03297-CA14-1F62-2709-F0525BD07082}"/>
          </ac:spMkLst>
        </pc:spChg>
        <pc:graphicFrameChg chg="modGraphic">
          <ac:chgData name="Kim Calicott" userId="cdf0c6e4-5061-41a2-97c9-69a090dc40dd" providerId="ADAL" clId="{BE2D8167-1E25-498D-9C0C-29FA549FBE8D}" dt="2025-03-30T21:41:25.695" v="2359" actId="790"/>
          <ac:graphicFrameMkLst>
            <pc:docMk/>
            <pc:sldMk cId="3006838238" sldId="288"/>
            <ac:graphicFrameMk id="7" creationId="{6AF5B0C4-9E82-B88C-C87D-63D0248A137D}"/>
          </ac:graphicFrameMkLst>
        </pc:graphicFrameChg>
      </pc:sldChg>
      <pc:sldChg chg="modSp mod">
        <pc:chgData name="Kim Calicott" userId="cdf0c6e4-5061-41a2-97c9-69a090dc40dd" providerId="ADAL" clId="{BE2D8167-1E25-498D-9C0C-29FA549FBE8D}" dt="2025-03-30T21:41:25.695" v="2359" actId="790"/>
        <pc:sldMkLst>
          <pc:docMk/>
          <pc:sldMk cId="241491186" sldId="289"/>
        </pc:sldMkLst>
        <pc:spChg chg="mod">
          <ac:chgData name="Kim Calicott" userId="cdf0c6e4-5061-41a2-97c9-69a090dc40dd" providerId="ADAL" clId="{BE2D8167-1E25-498D-9C0C-29FA549FBE8D}" dt="2025-03-30T21:41:25.695" v="2359" actId="790"/>
          <ac:spMkLst>
            <pc:docMk/>
            <pc:sldMk cId="241491186" sldId="289"/>
            <ac:spMk id="2" creationId="{7FC01EB0-815D-9B80-9FCE-A5603FEB8E18}"/>
          </ac:spMkLst>
        </pc:spChg>
        <pc:spChg chg="mod">
          <ac:chgData name="Kim Calicott" userId="cdf0c6e4-5061-41a2-97c9-69a090dc40dd" providerId="ADAL" clId="{BE2D8167-1E25-498D-9C0C-29FA549FBE8D}" dt="2025-03-30T21:41:25.695" v="2359" actId="790"/>
          <ac:spMkLst>
            <pc:docMk/>
            <pc:sldMk cId="241491186" sldId="289"/>
            <ac:spMk id="9" creationId="{75C90BF3-975A-D4E3-8700-D277D5FDD805}"/>
          </ac:spMkLst>
        </pc:spChg>
        <pc:spChg chg="mod">
          <ac:chgData name="Kim Calicott" userId="cdf0c6e4-5061-41a2-97c9-69a090dc40dd" providerId="ADAL" clId="{BE2D8167-1E25-498D-9C0C-29FA549FBE8D}" dt="2025-03-30T21:41:25.695" v="2359" actId="790"/>
          <ac:spMkLst>
            <pc:docMk/>
            <pc:sldMk cId="241491186" sldId="289"/>
            <ac:spMk id="10" creationId="{9C4F8461-D128-95AC-28BA-67852A500A02}"/>
          </ac:spMkLst>
        </pc:spChg>
      </pc:sldChg>
      <pc:sldChg chg="modSp mod">
        <pc:chgData name="Kim Calicott" userId="cdf0c6e4-5061-41a2-97c9-69a090dc40dd" providerId="ADAL" clId="{BE2D8167-1E25-498D-9C0C-29FA549FBE8D}" dt="2025-03-30T21:41:25.695" v="2359" actId="790"/>
        <pc:sldMkLst>
          <pc:docMk/>
          <pc:sldMk cId="116198916" sldId="290"/>
        </pc:sldMkLst>
        <pc:spChg chg="mod">
          <ac:chgData name="Kim Calicott" userId="cdf0c6e4-5061-41a2-97c9-69a090dc40dd" providerId="ADAL" clId="{BE2D8167-1E25-498D-9C0C-29FA549FBE8D}" dt="2025-03-30T21:41:25.695" v="2359" actId="790"/>
          <ac:spMkLst>
            <pc:docMk/>
            <pc:sldMk cId="116198916" sldId="290"/>
            <ac:spMk id="2" creationId="{19996441-46FF-CBFC-92EA-6748E88DB5CB}"/>
          </ac:spMkLst>
        </pc:spChg>
        <pc:spChg chg="mod">
          <ac:chgData name="Kim Calicott" userId="cdf0c6e4-5061-41a2-97c9-69a090dc40dd" providerId="ADAL" clId="{BE2D8167-1E25-498D-9C0C-29FA549FBE8D}" dt="2025-03-30T21:41:25.695" v="2359" actId="790"/>
          <ac:spMkLst>
            <pc:docMk/>
            <pc:sldMk cId="116198916" sldId="290"/>
            <ac:spMk id="3" creationId="{D3867BE2-3783-B267-40C3-6920A251B769}"/>
          </ac:spMkLst>
        </pc:spChg>
        <pc:spChg chg="mod">
          <ac:chgData name="Kim Calicott" userId="cdf0c6e4-5061-41a2-97c9-69a090dc40dd" providerId="ADAL" clId="{BE2D8167-1E25-498D-9C0C-29FA549FBE8D}" dt="2025-03-30T21:41:25.695" v="2359" actId="790"/>
          <ac:spMkLst>
            <pc:docMk/>
            <pc:sldMk cId="116198916" sldId="290"/>
            <ac:spMk id="9" creationId="{C27BA18D-8570-E20D-449F-80AA554B2537}"/>
          </ac:spMkLst>
        </pc:spChg>
      </pc:sldChg>
      <pc:sldChg chg="modSp mod">
        <pc:chgData name="Kim Calicott" userId="cdf0c6e4-5061-41a2-97c9-69a090dc40dd" providerId="ADAL" clId="{BE2D8167-1E25-498D-9C0C-29FA549FBE8D}" dt="2025-03-30T21:41:25.695" v="2359" actId="790"/>
        <pc:sldMkLst>
          <pc:docMk/>
          <pc:sldMk cId="664047161" sldId="291"/>
        </pc:sldMkLst>
        <pc:spChg chg="mod">
          <ac:chgData name="Kim Calicott" userId="cdf0c6e4-5061-41a2-97c9-69a090dc40dd" providerId="ADAL" clId="{BE2D8167-1E25-498D-9C0C-29FA549FBE8D}" dt="2025-03-30T21:41:25.695" v="2359" actId="790"/>
          <ac:spMkLst>
            <pc:docMk/>
            <pc:sldMk cId="664047161" sldId="291"/>
            <ac:spMk id="2" creationId="{25263613-6D4A-9BA1-54F9-597A68934521}"/>
          </ac:spMkLst>
        </pc:spChg>
        <pc:spChg chg="mod">
          <ac:chgData name="Kim Calicott" userId="cdf0c6e4-5061-41a2-97c9-69a090dc40dd" providerId="ADAL" clId="{BE2D8167-1E25-498D-9C0C-29FA549FBE8D}" dt="2025-03-30T21:41:25.695" v="2359" actId="790"/>
          <ac:spMkLst>
            <pc:docMk/>
            <pc:sldMk cId="664047161" sldId="291"/>
            <ac:spMk id="5" creationId="{591B187E-E156-41C4-337B-3E3B917C8B6C}"/>
          </ac:spMkLst>
        </pc:spChg>
        <pc:spChg chg="mod">
          <ac:chgData name="Kim Calicott" userId="cdf0c6e4-5061-41a2-97c9-69a090dc40dd" providerId="ADAL" clId="{BE2D8167-1E25-498D-9C0C-29FA549FBE8D}" dt="2025-03-30T21:41:25.695" v="2359" actId="790"/>
          <ac:spMkLst>
            <pc:docMk/>
            <pc:sldMk cId="664047161" sldId="291"/>
            <ac:spMk id="9" creationId="{0D5CF65E-EC11-48EA-8AF5-5D140767B0B5}"/>
          </ac:spMkLst>
        </pc:spChg>
      </pc:sldChg>
      <pc:sldChg chg="modSp mod">
        <pc:chgData name="Kim Calicott" userId="cdf0c6e4-5061-41a2-97c9-69a090dc40dd" providerId="ADAL" clId="{BE2D8167-1E25-498D-9C0C-29FA549FBE8D}" dt="2025-03-30T21:41:25.695" v="2359" actId="790"/>
        <pc:sldMkLst>
          <pc:docMk/>
          <pc:sldMk cId="1181807964" sldId="292"/>
        </pc:sldMkLst>
        <pc:spChg chg="mod">
          <ac:chgData name="Kim Calicott" userId="cdf0c6e4-5061-41a2-97c9-69a090dc40dd" providerId="ADAL" clId="{BE2D8167-1E25-498D-9C0C-29FA549FBE8D}" dt="2025-03-30T21:41:25.695" v="2359" actId="790"/>
          <ac:spMkLst>
            <pc:docMk/>
            <pc:sldMk cId="1181807964" sldId="292"/>
            <ac:spMk id="2" creationId="{ADAC2E7A-7DF4-AB6A-F4F0-B00BCCF3EFA8}"/>
          </ac:spMkLst>
        </pc:spChg>
        <pc:spChg chg="mod">
          <ac:chgData name="Kim Calicott" userId="cdf0c6e4-5061-41a2-97c9-69a090dc40dd" providerId="ADAL" clId="{BE2D8167-1E25-498D-9C0C-29FA549FBE8D}" dt="2025-03-30T21:41:25.695" v="2359" actId="790"/>
          <ac:spMkLst>
            <pc:docMk/>
            <pc:sldMk cId="1181807964" sldId="292"/>
            <ac:spMk id="9" creationId="{61EC8054-DAB7-4E9E-A3E1-404033D9D278}"/>
          </ac:spMkLst>
        </pc:spChg>
      </pc:sldChg>
      <pc:sldChg chg="modSp mod">
        <pc:chgData name="Kim Calicott" userId="cdf0c6e4-5061-41a2-97c9-69a090dc40dd" providerId="ADAL" clId="{BE2D8167-1E25-498D-9C0C-29FA549FBE8D}" dt="2025-03-30T21:41:25.695" v="2359" actId="790"/>
        <pc:sldMkLst>
          <pc:docMk/>
          <pc:sldMk cId="1783486108" sldId="293"/>
        </pc:sldMkLst>
        <pc:spChg chg="mod">
          <ac:chgData name="Kim Calicott" userId="cdf0c6e4-5061-41a2-97c9-69a090dc40dd" providerId="ADAL" clId="{BE2D8167-1E25-498D-9C0C-29FA549FBE8D}" dt="2025-03-30T21:41:25.695" v="2359" actId="790"/>
          <ac:spMkLst>
            <pc:docMk/>
            <pc:sldMk cId="1783486108" sldId="293"/>
            <ac:spMk id="2" creationId="{26C8983B-C286-C6F6-6304-A850DDB669B4}"/>
          </ac:spMkLst>
        </pc:spChg>
        <pc:spChg chg="mod">
          <ac:chgData name="Kim Calicott" userId="cdf0c6e4-5061-41a2-97c9-69a090dc40dd" providerId="ADAL" clId="{BE2D8167-1E25-498D-9C0C-29FA549FBE8D}" dt="2025-03-30T21:41:25.695" v="2359" actId="790"/>
          <ac:spMkLst>
            <pc:docMk/>
            <pc:sldMk cId="1783486108" sldId="293"/>
            <ac:spMk id="9" creationId="{EDFD8C20-F9C4-5760-E348-8E62607130C3}"/>
          </ac:spMkLst>
        </pc:spChg>
        <pc:graphicFrameChg chg="modGraphic">
          <ac:chgData name="Kim Calicott" userId="cdf0c6e4-5061-41a2-97c9-69a090dc40dd" providerId="ADAL" clId="{BE2D8167-1E25-498D-9C0C-29FA549FBE8D}" dt="2025-03-30T21:41:25.695" v="2359" actId="790"/>
          <ac:graphicFrameMkLst>
            <pc:docMk/>
            <pc:sldMk cId="1783486108" sldId="293"/>
            <ac:graphicFrameMk id="3" creationId="{5D35BC94-D873-0A4D-37A6-D9F8851CB3C0}"/>
          </ac:graphicFrameMkLst>
        </pc:graphicFrameChg>
      </pc:sldChg>
      <pc:sldChg chg="modSp mod">
        <pc:chgData name="Kim Calicott" userId="cdf0c6e4-5061-41a2-97c9-69a090dc40dd" providerId="ADAL" clId="{BE2D8167-1E25-498D-9C0C-29FA549FBE8D}" dt="2025-03-30T21:41:25.695" v="2359" actId="790"/>
        <pc:sldMkLst>
          <pc:docMk/>
          <pc:sldMk cId="4091324526" sldId="294"/>
        </pc:sldMkLst>
        <pc:spChg chg="mod">
          <ac:chgData name="Kim Calicott" userId="cdf0c6e4-5061-41a2-97c9-69a090dc40dd" providerId="ADAL" clId="{BE2D8167-1E25-498D-9C0C-29FA549FBE8D}" dt="2025-03-30T21:41:25.695" v="2359" actId="790"/>
          <ac:spMkLst>
            <pc:docMk/>
            <pc:sldMk cId="4091324526" sldId="294"/>
            <ac:spMk id="2" creationId="{665B9508-5E81-9C4E-DD00-D44FBAFD9913}"/>
          </ac:spMkLst>
        </pc:spChg>
        <pc:spChg chg="mod">
          <ac:chgData name="Kim Calicott" userId="cdf0c6e4-5061-41a2-97c9-69a090dc40dd" providerId="ADAL" clId="{BE2D8167-1E25-498D-9C0C-29FA549FBE8D}" dt="2025-03-30T21:41:25.695" v="2359" actId="790"/>
          <ac:spMkLst>
            <pc:docMk/>
            <pc:sldMk cId="4091324526" sldId="294"/>
            <ac:spMk id="9" creationId="{933E0702-D286-3240-F3C3-09900FBDF3D9}"/>
          </ac:spMkLst>
        </pc:spChg>
        <pc:spChg chg="mod">
          <ac:chgData name="Kim Calicott" userId="cdf0c6e4-5061-41a2-97c9-69a090dc40dd" providerId="ADAL" clId="{BE2D8167-1E25-498D-9C0C-29FA549FBE8D}" dt="2025-03-30T21:41:25.695" v="2359" actId="790"/>
          <ac:spMkLst>
            <pc:docMk/>
            <pc:sldMk cId="4091324526" sldId="294"/>
            <ac:spMk id="10" creationId="{202AD56B-D547-EC74-88EA-F0D351D19636}"/>
          </ac:spMkLst>
        </pc:spChg>
      </pc:sldChg>
      <pc:sldChg chg="modSp mod modNotesTx">
        <pc:chgData name="Kim Calicott" userId="cdf0c6e4-5061-41a2-97c9-69a090dc40dd" providerId="ADAL" clId="{BE2D8167-1E25-498D-9C0C-29FA549FBE8D}" dt="2025-03-30T21:41:25.695" v="2359" actId="790"/>
        <pc:sldMkLst>
          <pc:docMk/>
          <pc:sldMk cId="378673247" sldId="295"/>
        </pc:sldMkLst>
        <pc:spChg chg="mod">
          <ac:chgData name="Kim Calicott" userId="cdf0c6e4-5061-41a2-97c9-69a090dc40dd" providerId="ADAL" clId="{BE2D8167-1E25-498D-9C0C-29FA549FBE8D}" dt="2025-03-30T21:41:25.695" v="2359" actId="790"/>
          <ac:spMkLst>
            <pc:docMk/>
            <pc:sldMk cId="378673247" sldId="295"/>
            <ac:spMk id="2" creationId="{493022CC-A2DD-3845-E79E-183AB33485C6}"/>
          </ac:spMkLst>
        </pc:spChg>
        <pc:spChg chg="mod">
          <ac:chgData name="Kim Calicott" userId="cdf0c6e4-5061-41a2-97c9-69a090dc40dd" providerId="ADAL" clId="{BE2D8167-1E25-498D-9C0C-29FA549FBE8D}" dt="2025-03-30T21:41:25.695" v="2359" actId="790"/>
          <ac:spMkLst>
            <pc:docMk/>
            <pc:sldMk cId="378673247" sldId="295"/>
            <ac:spMk id="5" creationId="{F3371220-990A-2E3D-6228-8674AD464A1C}"/>
          </ac:spMkLst>
        </pc:spChg>
        <pc:spChg chg="mod">
          <ac:chgData name="Kim Calicott" userId="cdf0c6e4-5061-41a2-97c9-69a090dc40dd" providerId="ADAL" clId="{BE2D8167-1E25-498D-9C0C-29FA549FBE8D}" dt="2025-03-30T21:41:25.695" v="2359" actId="790"/>
          <ac:spMkLst>
            <pc:docMk/>
            <pc:sldMk cId="378673247" sldId="295"/>
            <ac:spMk id="6" creationId="{FFE20072-38DC-18DA-EFE6-63A6EED79813}"/>
          </ac:spMkLst>
        </pc:spChg>
      </pc:sldChg>
      <pc:sldChg chg="modSp mod modNotesTx">
        <pc:chgData name="Kim Calicott" userId="cdf0c6e4-5061-41a2-97c9-69a090dc40dd" providerId="ADAL" clId="{BE2D8167-1E25-498D-9C0C-29FA549FBE8D}" dt="2025-03-30T21:41:25.695" v="2359" actId="790"/>
        <pc:sldMkLst>
          <pc:docMk/>
          <pc:sldMk cId="1181694593" sldId="296"/>
        </pc:sldMkLst>
        <pc:spChg chg="mod">
          <ac:chgData name="Kim Calicott" userId="cdf0c6e4-5061-41a2-97c9-69a090dc40dd" providerId="ADAL" clId="{BE2D8167-1E25-498D-9C0C-29FA549FBE8D}" dt="2025-03-30T21:41:25.695" v="2359" actId="790"/>
          <ac:spMkLst>
            <pc:docMk/>
            <pc:sldMk cId="1181694593" sldId="296"/>
            <ac:spMk id="2" creationId="{7EDCD7FE-1961-32A7-D9DA-0C720E1B7098}"/>
          </ac:spMkLst>
        </pc:spChg>
        <pc:spChg chg="mod">
          <ac:chgData name="Kim Calicott" userId="cdf0c6e4-5061-41a2-97c9-69a090dc40dd" providerId="ADAL" clId="{BE2D8167-1E25-498D-9C0C-29FA549FBE8D}" dt="2025-03-30T21:41:25.695" v="2359" actId="790"/>
          <ac:spMkLst>
            <pc:docMk/>
            <pc:sldMk cId="1181694593" sldId="296"/>
            <ac:spMk id="5" creationId="{2099048F-172A-2BBD-64E8-8DCA0D60E5EC}"/>
          </ac:spMkLst>
        </pc:spChg>
        <pc:spChg chg="mod">
          <ac:chgData name="Kim Calicott" userId="cdf0c6e4-5061-41a2-97c9-69a090dc40dd" providerId="ADAL" clId="{BE2D8167-1E25-498D-9C0C-29FA549FBE8D}" dt="2025-03-30T21:41:25.695" v="2359" actId="790"/>
          <ac:spMkLst>
            <pc:docMk/>
            <pc:sldMk cId="1181694593" sldId="296"/>
            <ac:spMk id="6" creationId="{C26D6DE7-435E-60AC-0D39-C1729C3320C3}"/>
          </ac:spMkLst>
        </pc:spChg>
      </pc:sldChg>
      <pc:sldChg chg="modSp mod modNotesTx">
        <pc:chgData name="Kim Calicott" userId="cdf0c6e4-5061-41a2-97c9-69a090dc40dd" providerId="ADAL" clId="{BE2D8167-1E25-498D-9C0C-29FA549FBE8D}" dt="2025-03-30T21:41:25.695" v="2359" actId="790"/>
        <pc:sldMkLst>
          <pc:docMk/>
          <pc:sldMk cId="172882797" sldId="297"/>
        </pc:sldMkLst>
        <pc:spChg chg="mod">
          <ac:chgData name="Kim Calicott" userId="cdf0c6e4-5061-41a2-97c9-69a090dc40dd" providerId="ADAL" clId="{BE2D8167-1E25-498D-9C0C-29FA549FBE8D}" dt="2025-03-30T21:41:25.695" v="2359" actId="790"/>
          <ac:spMkLst>
            <pc:docMk/>
            <pc:sldMk cId="172882797" sldId="297"/>
            <ac:spMk id="2" creationId="{F5CBF7C4-FBA4-33B6-629C-EC8E605D37BD}"/>
          </ac:spMkLst>
        </pc:spChg>
        <pc:spChg chg="mod">
          <ac:chgData name="Kim Calicott" userId="cdf0c6e4-5061-41a2-97c9-69a090dc40dd" providerId="ADAL" clId="{BE2D8167-1E25-498D-9C0C-29FA549FBE8D}" dt="2025-03-30T21:41:25.695" v="2359" actId="790"/>
          <ac:spMkLst>
            <pc:docMk/>
            <pc:sldMk cId="172882797" sldId="297"/>
            <ac:spMk id="5" creationId="{4EBBC125-3608-50A2-B7DC-42ACD65BA442}"/>
          </ac:spMkLst>
        </pc:spChg>
        <pc:spChg chg="mod">
          <ac:chgData name="Kim Calicott" userId="cdf0c6e4-5061-41a2-97c9-69a090dc40dd" providerId="ADAL" clId="{BE2D8167-1E25-498D-9C0C-29FA549FBE8D}" dt="2025-03-30T21:41:25.695" v="2359" actId="790"/>
          <ac:spMkLst>
            <pc:docMk/>
            <pc:sldMk cId="172882797" sldId="297"/>
            <ac:spMk id="6" creationId="{0F8B70A8-8408-5517-99BE-32ABAFD3DE5A}"/>
          </ac:spMkLst>
        </pc:spChg>
      </pc:sldChg>
      <pc:sldChg chg="modSp mod modNotesTx">
        <pc:chgData name="Kim Calicott" userId="cdf0c6e4-5061-41a2-97c9-69a090dc40dd" providerId="ADAL" clId="{BE2D8167-1E25-498D-9C0C-29FA549FBE8D}" dt="2025-03-30T21:41:34.099" v="2360" actId="313"/>
        <pc:sldMkLst>
          <pc:docMk/>
          <pc:sldMk cId="2020667623" sldId="298"/>
        </pc:sldMkLst>
        <pc:spChg chg="mod">
          <ac:chgData name="Kim Calicott" userId="cdf0c6e4-5061-41a2-97c9-69a090dc40dd" providerId="ADAL" clId="{BE2D8167-1E25-498D-9C0C-29FA549FBE8D}" dt="2025-03-30T21:41:25.695" v="2359" actId="790"/>
          <ac:spMkLst>
            <pc:docMk/>
            <pc:sldMk cId="2020667623" sldId="298"/>
            <ac:spMk id="2" creationId="{9A5A39DD-DE6D-E639-24A9-B03E9C2EFF86}"/>
          </ac:spMkLst>
        </pc:spChg>
        <pc:spChg chg="mod">
          <ac:chgData name="Kim Calicott" userId="cdf0c6e4-5061-41a2-97c9-69a090dc40dd" providerId="ADAL" clId="{BE2D8167-1E25-498D-9C0C-29FA549FBE8D}" dt="2025-03-30T21:41:25.695" v="2359" actId="790"/>
          <ac:spMkLst>
            <pc:docMk/>
            <pc:sldMk cId="2020667623" sldId="298"/>
            <ac:spMk id="5" creationId="{891E3EEB-CECF-2BD8-AD8E-6277D9E53C3A}"/>
          </ac:spMkLst>
        </pc:spChg>
        <pc:spChg chg="mod">
          <ac:chgData name="Kim Calicott" userId="cdf0c6e4-5061-41a2-97c9-69a090dc40dd" providerId="ADAL" clId="{BE2D8167-1E25-498D-9C0C-29FA549FBE8D}" dt="2025-03-30T21:41:34.099" v="2360" actId="313"/>
          <ac:spMkLst>
            <pc:docMk/>
            <pc:sldMk cId="2020667623" sldId="298"/>
            <ac:spMk id="6" creationId="{09F4B15A-3A3D-BDFD-E401-3525650BD913}"/>
          </ac:spMkLst>
        </pc:spChg>
      </pc:sldChg>
      <pc:sldChg chg="addSp delSp modSp add mod modNotesTx">
        <pc:chgData name="Kim Calicott" userId="cdf0c6e4-5061-41a2-97c9-69a090dc40dd" providerId="ADAL" clId="{BE2D8167-1E25-498D-9C0C-29FA549FBE8D}" dt="2025-03-30T21:41:25.695" v="2359" actId="790"/>
        <pc:sldMkLst>
          <pc:docMk/>
          <pc:sldMk cId="1043057623" sldId="299"/>
        </pc:sldMkLst>
        <pc:spChg chg="mod">
          <ac:chgData name="Kim Calicott" userId="cdf0c6e4-5061-41a2-97c9-69a090dc40dd" providerId="ADAL" clId="{BE2D8167-1E25-498D-9C0C-29FA549FBE8D}" dt="2025-03-30T21:41:25.695" v="2359" actId="790"/>
          <ac:spMkLst>
            <pc:docMk/>
            <pc:sldMk cId="1043057623" sldId="299"/>
            <ac:spMk id="2" creationId="{B37A8A99-01AD-5A29-5375-1D2CF552AEB7}"/>
          </ac:spMkLst>
        </pc:spChg>
        <pc:spChg chg="mod">
          <ac:chgData name="Kim Calicott" userId="cdf0c6e4-5061-41a2-97c9-69a090dc40dd" providerId="ADAL" clId="{BE2D8167-1E25-498D-9C0C-29FA549FBE8D}" dt="2025-03-30T21:41:25.695" v="2359" actId="790"/>
          <ac:spMkLst>
            <pc:docMk/>
            <pc:sldMk cId="1043057623" sldId="299"/>
            <ac:spMk id="5" creationId="{2F2C2B26-B81E-DCBD-016B-3E42ACEB5E9C}"/>
          </ac:spMkLst>
        </pc:spChg>
        <pc:spChg chg="mod">
          <ac:chgData name="Kim Calicott" userId="cdf0c6e4-5061-41a2-97c9-69a090dc40dd" providerId="ADAL" clId="{BE2D8167-1E25-498D-9C0C-29FA549FBE8D}" dt="2025-03-30T21:41:25.695" v="2359" actId="790"/>
          <ac:spMkLst>
            <pc:docMk/>
            <pc:sldMk cId="1043057623" sldId="299"/>
            <ac:spMk id="6" creationId="{962231EC-8B70-7F40-23B4-50A8FAD3537A}"/>
          </ac:spMkLst>
        </pc:spChg>
      </pc:sldChg>
    </pc:docChg>
  </pc:docChgLst>
</pc:chgInfo>
</file>

<file path=ppt/comments/modernComment_11E_CBAB7F23.xml><?xml version="1.0" encoding="utf-8"?>
<p188:cmLst xmlns:a="http://schemas.openxmlformats.org/drawingml/2006/main" xmlns:r="http://schemas.openxmlformats.org/officeDocument/2006/relationships" xmlns:p188="http://schemas.microsoft.com/office/powerpoint/2018/8/main">
  <p188:cm id="{20F40436-5E9D-4EFF-82D2-F35F0EDF0A2D}" authorId="{A77F8ADB-B144-4041-9CDD-5783BF80C531}" created="2025-03-27T17:29:17.137">
    <ac:txMkLst xmlns:ac="http://schemas.microsoft.com/office/drawing/2013/main/command">
      <pc:docMk xmlns:pc="http://schemas.microsoft.com/office/powerpoint/2013/main/command"/>
      <pc:sldMk xmlns:pc="http://schemas.microsoft.com/office/powerpoint/2013/main/command" cId="3417014051" sldId="286"/>
      <ac:spMk id="9" creationId="{330B13A2-7E02-DDCC-B314-BF1025361202}"/>
      <ac:txMk cp="0" len="1">
        <ac:context len="35" hash="2591824269"/>
      </ac:txMk>
    </ac:txMkLst>
    <p188:pos x="7010400" y="246062"/>
    <p188:txBody>
      <a:bodyPr/>
      <a:lstStyle/>
      <a:p>
        <a:r>
          <a:rPr lang="en-US"/>
          <a:t>Finish when have list of error messages</a:t>
        </a:r>
      </a:p>
    </p188:txBody>
  </p188:cm>
</p188:cmLst>
</file>

<file path=ppt/comments/modernComment_11F_A264E508.xml><?xml version="1.0" encoding="utf-8"?>
<p188:cmLst xmlns:a="http://schemas.openxmlformats.org/drawingml/2006/main" xmlns:r="http://schemas.openxmlformats.org/officeDocument/2006/relationships" xmlns:p188="http://schemas.microsoft.com/office/powerpoint/2018/8/main">
  <p188:cm id="{0BE86BDA-A3EB-451F-B936-C591606B5175}" authorId="{A77F8ADB-B144-4041-9CDD-5783BF80C531}" created="2025-03-27T17:35:50.601">
    <ac:txMkLst xmlns:ac="http://schemas.microsoft.com/office/drawing/2013/main/command">
      <pc:docMk xmlns:pc="http://schemas.microsoft.com/office/powerpoint/2013/main/command"/>
      <pc:sldMk xmlns:pc="http://schemas.microsoft.com/office/powerpoint/2013/main/command" cId="2724521224" sldId="287"/>
      <ac:spMk id="3" creationId="{24C9692A-2842-CAD7-BF6A-5F5CF75154BB}"/>
      <ac:txMk cp="273" len="102">
        <ac:context len="447" hash="4283167673"/>
      </ac:txMk>
    </ac:txMkLst>
    <p188:pos x="7385050" y="1841500"/>
    <p188:txBody>
      <a:bodyPr/>
      <a:lstStyle/>
      <a:p>
        <a:r>
          <a:rPr lang="en-US"/>
          <a:t>review</a:t>
        </a:r>
      </a:p>
    </p188:txBody>
  </p188:cm>
</p188:cmLst>
</file>

<file path=ppt/comments/modernComment_123_27948E39.xml><?xml version="1.0" encoding="utf-8"?>
<p188:cmLst xmlns:a="http://schemas.openxmlformats.org/drawingml/2006/main" xmlns:r="http://schemas.openxmlformats.org/officeDocument/2006/relationships" xmlns:p188="http://schemas.microsoft.com/office/powerpoint/2018/8/main">
  <p188:cm id="{2DB05441-EEA5-4DE2-BFD2-4E0131D84D3D}" authorId="{A77F8ADB-B144-4041-9CDD-5783BF80C531}" created="2025-03-28T00:55:50.460">
    <ac:txMkLst xmlns:ac="http://schemas.microsoft.com/office/drawing/2013/main/command">
      <pc:docMk xmlns:pc="http://schemas.microsoft.com/office/powerpoint/2013/main/command"/>
      <pc:sldMk xmlns:pc="http://schemas.microsoft.com/office/powerpoint/2013/main/command" cId="664047161" sldId="291"/>
      <ac:spMk id="5" creationId="{591B187E-E156-41C4-337B-3E3B917C8B6C}"/>
      <ac:txMk cp="218" len="29">
        <ac:context len="538" hash="3192809270"/>
      </ac:txMk>
    </ac:txMkLst>
    <p188:pos x="3102523" y="1994338"/>
    <p188:txBody>
      <a:bodyPr/>
      <a:lstStyle/>
      <a:p>
        <a:r>
          <a:rPr lang="en-US"/>
          <a:t>Is notify required on each filing?</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DCBC1-6E27-427F-A880-3575A20BD773}" type="doc">
      <dgm:prSet loTypeId="urn:microsoft.com/office/officeart/2005/8/layout/vList2" loCatId="list" qsTypeId="urn:microsoft.com/office/officeart/2005/8/quickstyle/3d4" qsCatId="3D" csTypeId="urn:microsoft.com/office/officeart/2005/8/colors/accent1_5" csCatId="accent1" phldr="1"/>
      <dgm:spPr/>
      <dgm:t>
        <a:bodyPr/>
        <a:lstStyle/>
        <a:p>
          <a:endParaRPr lang="en-US"/>
        </a:p>
      </dgm:t>
    </dgm:pt>
    <dgm:pt modelId="{062BE608-AB81-41DB-9192-432402C370D3}">
      <dgm:prSet/>
      <dgm:spPr/>
      <dgm:t>
        <a:bodyPr/>
        <a:lstStyle/>
        <a:p>
          <a:r>
            <a:rPr lang="en-US" noProof="0" dirty="0"/>
            <a:t>An </a:t>
          </a:r>
          <a:r>
            <a:rPr lang="en-US" b="0" i="0" noProof="0" dirty="0"/>
            <a:t>Economic Operators Registration and Identification (EORI) must be obtained by:</a:t>
          </a:r>
          <a:endParaRPr lang="en-US" noProof="0" dirty="0"/>
        </a:p>
      </dgm:t>
    </dgm:pt>
    <dgm:pt modelId="{C5E894A8-E90D-487C-B685-F9A5CFCE9B8A}" type="parTrans" cxnId="{A8D3F76F-CFD2-426A-AE90-EDB51E122252}">
      <dgm:prSet/>
      <dgm:spPr/>
      <dgm:t>
        <a:bodyPr/>
        <a:lstStyle/>
        <a:p>
          <a:endParaRPr lang="en-US"/>
        </a:p>
      </dgm:t>
    </dgm:pt>
    <dgm:pt modelId="{AE050C13-C2A6-48B8-BAD4-7147A6BD4D93}" type="sibTrans" cxnId="{A8D3F76F-CFD2-426A-AE90-EDB51E122252}">
      <dgm:prSet/>
      <dgm:spPr/>
      <dgm:t>
        <a:bodyPr/>
        <a:lstStyle/>
        <a:p>
          <a:endParaRPr lang="en-US"/>
        </a:p>
      </dgm:t>
    </dgm:pt>
    <dgm:pt modelId="{DD267BEE-D818-4C92-AA4E-C1D7A2AEC72B}">
      <dgm:prSet/>
      <dgm:spPr/>
      <dgm:t>
        <a:bodyPr/>
        <a:lstStyle/>
        <a:p>
          <a:r>
            <a:rPr lang="en-US" noProof="0" dirty="0"/>
            <a:t>An economic operator with an establishment in the EU customs territory</a:t>
          </a:r>
        </a:p>
      </dgm:t>
    </dgm:pt>
    <dgm:pt modelId="{F36BA374-E612-49A7-BC0F-FF15D49A8299}" type="parTrans" cxnId="{90F70F99-E6FF-4C32-A1E9-5D424940E460}">
      <dgm:prSet/>
      <dgm:spPr/>
      <dgm:t>
        <a:bodyPr/>
        <a:lstStyle/>
        <a:p>
          <a:endParaRPr lang="en-US"/>
        </a:p>
      </dgm:t>
    </dgm:pt>
    <dgm:pt modelId="{9ED35DC7-CEEB-4F6A-93B9-955481EF1500}" type="sibTrans" cxnId="{90F70F99-E6FF-4C32-A1E9-5D424940E460}">
      <dgm:prSet/>
      <dgm:spPr/>
      <dgm:t>
        <a:bodyPr/>
        <a:lstStyle/>
        <a:p>
          <a:endParaRPr lang="en-US"/>
        </a:p>
      </dgm:t>
    </dgm:pt>
    <dgm:pt modelId="{89497723-8394-4A68-A257-51B866DFA208}">
      <dgm:prSet/>
      <dgm:spPr/>
      <dgm:t>
        <a:bodyPr/>
        <a:lstStyle/>
        <a:p>
          <a:r>
            <a:rPr lang="en-US" noProof="0" dirty="0"/>
            <a:t>An economic operator outside of the EU who will be conducting “customs activities” within the EU.</a:t>
          </a:r>
        </a:p>
      </dgm:t>
    </dgm:pt>
    <dgm:pt modelId="{41BC7B00-5006-4E40-B4F8-395071618557}" type="parTrans" cxnId="{6518D8BE-C960-40A9-BCEF-8E39E38D34DD}">
      <dgm:prSet/>
      <dgm:spPr/>
      <dgm:t>
        <a:bodyPr/>
        <a:lstStyle/>
        <a:p>
          <a:endParaRPr lang="en-US"/>
        </a:p>
      </dgm:t>
    </dgm:pt>
    <dgm:pt modelId="{52F07BDD-74D5-40B8-BAB6-745BCC9FE959}" type="sibTrans" cxnId="{6518D8BE-C960-40A9-BCEF-8E39E38D34DD}">
      <dgm:prSet/>
      <dgm:spPr/>
      <dgm:t>
        <a:bodyPr/>
        <a:lstStyle/>
        <a:p>
          <a:endParaRPr lang="en-US"/>
        </a:p>
      </dgm:t>
    </dgm:pt>
    <dgm:pt modelId="{5D119C67-9041-4902-BF15-4C46E555ED95}">
      <dgm:prSet/>
      <dgm:spPr/>
      <dgm:t>
        <a:bodyPr/>
        <a:lstStyle/>
        <a:p>
          <a:r>
            <a:rPr lang="en-US" noProof="0" dirty="0"/>
            <a:t>This includes entities filing ENS into ICS2.</a:t>
          </a:r>
        </a:p>
      </dgm:t>
    </dgm:pt>
    <dgm:pt modelId="{ADC94602-301C-4EE5-B59D-D60123B9B0B6}" type="parTrans" cxnId="{F664F56A-6CE2-4647-AA63-1804E25F84A0}">
      <dgm:prSet/>
      <dgm:spPr/>
      <dgm:t>
        <a:bodyPr/>
        <a:lstStyle/>
        <a:p>
          <a:endParaRPr lang="en-US"/>
        </a:p>
      </dgm:t>
    </dgm:pt>
    <dgm:pt modelId="{8E56B54F-4F4F-422F-8B61-D55C349BA4BC}" type="sibTrans" cxnId="{F664F56A-6CE2-4647-AA63-1804E25F84A0}">
      <dgm:prSet/>
      <dgm:spPr/>
      <dgm:t>
        <a:bodyPr/>
        <a:lstStyle/>
        <a:p>
          <a:endParaRPr lang="en-US"/>
        </a:p>
      </dgm:t>
    </dgm:pt>
    <dgm:pt modelId="{083F2009-0053-41DF-AC3F-C33CE59AADAC}" type="pres">
      <dgm:prSet presAssocID="{42ADCBC1-6E27-427F-A880-3575A20BD773}" presName="linear" presStyleCnt="0">
        <dgm:presLayoutVars>
          <dgm:animLvl val="lvl"/>
          <dgm:resizeHandles val="exact"/>
        </dgm:presLayoutVars>
      </dgm:prSet>
      <dgm:spPr/>
    </dgm:pt>
    <dgm:pt modelId="{2AB1DB77-A635-402E-8DAA-6C4357ACC54F}" type="pres">
      <dgm:prSet presAssocID="{062BE608-AB81-41DB-9192-432402C370D3}" presName="parentText" presStyleLbl="node1" presStyleIdx="0" presStyleCnt="1">
        <dgm:presLayoutVars>
          <dgm:chMax val="0"/>
          <dgm:bulletEnabled val="1"/>
        </dgm:presLayoutVars>
      </dgm:prSet>
      <dgm:spPr/>
    </dgm:pt>
    <dgm:pt modelId="{02D4C63C-6C4A-4BD5-86E1-6C29D406ED36}" type="pres">
      <dgm:prSet presAssocID="{062BE608-AB81-41DB-9192-432402C370D3}" presName="childText" presStyleLbl="revTx" presStyleIdx="0" presStyleCnt="1">
        <dgm:presLayoutVars>
          <dgm:bulletEnabled val="1"/>
        </dgm:presLayoutVars>
      </dgm:prSet>
      <dgm:spPr/>
    </dgm:pt>
  </dgm:ptLst>
  <dgm:cxnLst>
    <dgm:cxn modelId="{F1BBC01C-BD04-4E4C-8EEA-FC0528E3AC04}" type="presOf" srcId="{89497723-8394-4A68-A257-51B866DFA208}" destId="{02D4C63C-6C4A-4BD5-86E1-6C29D406ED36}" srcOrd="0" destOrd="1" presId="urn:microsoft.com/office/officeart/2005/8/layout/vList2"/>
    <dgm:cxn modelId="{23F8683A-350D-461A-AA6A-AE1786EB9FEB}" type="presOf" srcId="{5D119C67-9041-4902-BF15-4C46E555ED95}" destId="{02D4C63C-6C4A-4BD5-86E1-6C29D406ED36}" srcOrd="0" destOrd="2" presId="urn:microsoft.com/office/officeart/2005/8/layout/vList2"/>
    <dgm:cxn modelId="{F664F56A-6CE2-4647-AA63-1804E25F84A0}" srcId="{89497723-8394-4A68-A257-51B866DFA208}" destId="{5D119C67-9041-4902-BF15-4C46E555ED95}" srcOrd="0" destOrd="0" parTransId="{ADC94602-301C-4EE5-B59D-D60123B9B0B6}" sibTransId="{8E56B54F-4F4F-422F-8B61-D55C349BA4BC}"/>
    <dgm:cxn modelId="{A8D3F76F-CFD2-426A-AE90-EDB51E122252}" srcId="{42ADCBC1-6E27-427F-A880-3575A20BD773}" destId="{062BE608-AB81-41DB-9192-432402C370D3}" srcOrd="0" destOrd="0" parTransId="{C5E894A8-E90D-487C-B685-F9A5CFCE9B8A}" sibTransId="{AE050C13-C2A6-48B8-BAD4-7147A6BD4D93}"/>
    <dgm:cxn modelId="{90F70F99-E6FF-4C32-A1E9-5D424940E460}" srcId="{062BE608-AB81-41DB-9192-432402C370D3}" destId="{DD267BEE-D818-4C92-AA4E-C1D7A2AEC72B}" srcOrd="0" destOrd="0" parTransId="{F36BA374-E612-49A7-BC0F-FF15D49A8299}" sibTransId="{9ED35DC7-CEEB-4F6A-93B9-955481EF1500}"/>
    <dgm:cxn modelId="{6518D8BE-C960-40A9-BCEF-8E39E38D34DD}" srcId="{062BE608-AB81-41DB-9192-432402C370D3}" destId="{89497723-8394-4A68-A257-51B866DFA208}" srcOrd="1" destOrd="0" parTransId="{41BC7B00-5006-4E40-B4F8-395071618557}" sibTransId="{52F07BDD-74D5-40B8-BAB6-745BCC9FE959}"/>
    <dgm:cxn modelId="{46F851CF-FA87-4A72-BBFC-3A357A939E11}" type="presOf" srcId="{DD267BEE-D818-4C92-AA4E-C1D7A2AEC72B}" destId="{02D4C63C-6C4A-4BD5-86E1-6C29D406ED36}" srcOrd="0" destOrd="0" presId="urn:microsoft.com/office/officeart/2005/8/layout/vList2"/>
    <dgm:cxn modelId="{90293DDB-4CC7-4754-BE39-2257B114F381}" type="presOf" srcId="{062BE608-AB81-41DB-9192-432402C370D3}" destId="{2AB1DB77-A635-402E-8DAA-6C4357ACC54F}" srcOrd="0" destOrd="0" presId="urn:microsoft.com/office/officeart/2005/8/layout/vList2"/>
    <dgm:cxn modelId="{0782CFFC-3DDF-4000-925B-B258E62492AC}" type="presOf" srcId="{42ADCBC1-6E27-427F-A880-3575A20BD773}" destId="{083F2009-0053-41DF-AC3F-C33CE59AADAC}" srcOrd="0" destOrd="0" presId="urn:microsoft.com/office/officeart/2005/8/layout/vList2"/>
    <dgm:cxn modelId="{BC1F813E-C947-42E7-B004-AD148B8ADB5A}" type="presParOf" srcId="{083F2009-0053-41DF-AC3F-C33CE59AADAC}" destId="{2AB1DB77-A635-402E-8DAA-6C4357ACC54F}" srcOrd="0" destOrd="0" presId="urn:microsoft.com/office/officeart/2005/8/layout/vList2"/>
    <dgm:cxn modelId="{BF3BD5B5-7346-453F-87E8-F8FC76439CB8}" type="presParOf" srcId="{083F2009-0053-41DF-AC3F-C33CE59AADAC}" destId="{02D4C63C-6C4A-4BD5-86E1-6C29D406ED3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7A82A-1793-44AA-93F9-32A32C919673}" type="doc">
      <dgm:prSet loTypeId="urn:microsoft.com/office/officeart/2005/8/layout/hierarchy3" loCatId="hierarchy" qsTypeId="urn:microsoft.com/office/officeart/2005/8/quickstyle/simple1" qsCatId="simple" csTypeId="urn:microsoft.com/office/officeart/2005/8/colors/accent4_1" csCatId="accent4"/>
      <dgm:spPr/>
      <dgm:t>
        <a:bodyPr/>
        <a:lstStyle/>
        <a:p>
          <a:endParaRPr lang="en-US"/>
        </a:p>
      </dgm:t>
    </dgm:pt>
    <dgm:pt modelId="{C575B132-38C9-4D52-B30C-BCE84F35585C}">
      <dgm:prSet/>
      <dgm:spPr/>
      <dgm:t>
        <a:bodyPr/>
        <a:lstStyle/>
        <a:p>
          <a:r>
            <a:rPr lang="en-US" b="0" i="0" noProof="0" dirty="0"/>
            <a:t>F12+F14+F16</a:t>
          </a:r>
          <a:endParaRPr lang="en-US" noProof="0" dirty="0"/>
        </a:p>
      </dgm:t>
    </dgm:pt>
    <dgm:pt modelId="{62112125-2BB2-4258-93E3-80035C2DB791}" type="parTrans" cxnId="{D99A1225-C581-4F0E-9EBD-086CC50D391D}">
      <dgm:prSet/>
      <dgm:spPr/>
      <dgm:t>
        <a:bodyPr/>
        <a:lstStyle/>
        <a:p>
          <a:endParaRPr lang="en-US"/>
        </a:p>
      </dgm:t>
    </dgm:pt>
    <dgm:pt modelId="{B6CFAB46-D8C0-496B-A89F-6ADAB18A563C}" type="sibTrans" cxnId="{D99A1225-C581-4F0E-9EBD-086CC50D391D}">
      <dgm:prSet/>
      <dgm:spPr/>
      <dgm:t>
        <a:bodyPr/>
        <a:lstStyle/>
        <a:p>
          <a:endParaRPr lang="en-US"/>
        </a:p>
      </dgm:t>
    </dgm:pt>
    <dgm:pt modelId="{1C5C610E-E94E-4350-A80A-1148AE52BAD2}">
      <dgm:prSet/>
      <dgm:spPr/>
      <dgm:t>
        <a:bodyPr/>
        <a:lstStyle/>
        <a:p>
          <a:r>
            <a:rPr lang="en-US" b="0" i="0" noProof="0" dirty="0"/>
            <a:t>F12+F15</a:t>
          </a:r>
          <a:endParaRPr lang="en-US" noProof="0" dirty="0"/>
        </a:p>
      </dgm:t>
    </dgm:pt>
    <dgm:pt modelId="{0210C3C2-A2DC-4571-89F2-C81A5BEC16DD}" type="parTrans" cxnId="{8CD30B68-E3C7-4752-8317-8249858818B1}">
      <dgm:prSet/>
      <dgm:spPr/>
      <dgm:t>
        <a:bodyPr/>
        <a:lstStyle/>
        <a:p>
          <a:endParaRPr lang="en-US"/>
        </a:p>
      </dgm:t>
    </dgm:pt>
    <dgm:pt modelId="{486DCDCA-DFC9-49D1-8180-1248C6AD9DAB}" type="sibTrans" cxnId="{8CD30B68-E3C7-4752-8317-8249858818B1}">
      <dgm:prSet/>
      <dgm:spPr/>
      <dgm:t>
        <a:bodyPr/>
        <a:lstStyle/>
        <a:p>
          <a:endParaRPr lang="en-US"/>
        </a:p>
      </dgm:t>
    </dgm:pt>
    <dgm:pt modelId="{931540AE-AC87-45F0-89CC-16175CFB3B74}">
      <dgm:prSet/>
      <dgm:spPr/>
      <dgm:t>
        <a:bodyPr/>
        <a:lstStyle/>
        <a:p>
          <a:r>
            <a:rPr lang="en-US" b="0" i="0" noProof="0" dirty="0"/>
            <a:t>F13+F17</a:t>
          </a:r>
          <a:endParaRPr lang="en-US" noProof="0" dirty="0"/>
        </a:p>
      </dgm:t>
    </dgm:pt>
    <dgm:pt modelId="{4DE08987-082A-4117-990D-F82770BED4FE}" type="parTrans" cxnId="{38EDCFE3-6CB0-46E9-8208-C57BE1074985}">
      <dgm:prSet/>
      <dgm:spPr/>
      <dgm:t>
        <a:bodyPr/>
        <a:lstStyle/>
        <a:p>
          <a:endParaRPr lang="en-US"/>
        </a:p>
      </dgm:t>
    </dgm:pt>
    <dgm:pt modelId="{DE3EA0BC-5456-4137-B366-4C800E9254A0}" type="sibTrans" cxnId="{38EDCFE3-6CB0-46E9-8208-C57BE1074985}">
      <dgm:prSet/>
      <dgm:spPr/>
      <dgm:t>
        <a:bodyPr/>
        <a:lstStyle/>
        <a:p>
          <a:endParaRPr lang="en-US"/>
        </a:p>
      </dgm:t>
    </dgm:pt>
    <dgm:pt modelId="{B14314C0-97DA-4BEB-9C21-25439413C616}" type="pres">
      <dgm:prSet presAssocID="{4CB7A82A-1793-44AA-93F9-32A32C919673}" presName="diagram" presStyleCnt="0">
        <dgm:presLayoutVars>
          <dgm:chPref val="1"/>
          <dgm:dir/>
          <dgm:animOne val="branch"/>
          <dgm:animLvl val="lvl"/>
          <dgm:resizeHandles/>
        </dgm:presLayoutVars>
      </dgm:prSet>
      <dgm:spPr/>
    </dgm:pt>
    <dgm:pt modelId="{3AE5B46E-7353-42A6-88F3-7AA02C2D9C78}" type="pres">
      <dgm:prSet presAssocID="{C575B132-38C9-4D52-B30C-BCE84F35585C}" presName="root" presStyleCnt="0"/>
      <dgm:spPr/>
    </dgm:pt>
    <dgm:pt modelId="{150C227F-D628-4A6F-9C65-F22E85B07106}" type="pres">
      <dgm:prSet presAssocID="{C575B132-38C9-4D52-B30C-BCE84F35585C}" presName="rootComposite" presStyleCnt="0"/>
      <dgm:spPr/>
    </dgm:pt>
    <dgm:pt modelId="{72BEFCE7-43F3-4E4F-BEBB-057389D60778}" type="pres">
      <dgm:prSet presAssocID="{C575B132-38C9-4D52-B30C-BCE84F35585C}" presName="rootText" presStyleLbl="node1" presStyleIdx="0" presStyleCnt="3"/>
      <dgm:spPr/>
    </dgm:pt>
    <dgm:pt modelId="{9E409557-3FE8-488E-AA44-88A888DC27EF}" type="pres">
      <dgm:prSet presAssocID="{C575B132-38C9-4D52-B30C-BCE84F35585C}" presName="rootConnector" presStyleLbl="node1" presStyleIdx="0" presStyleCnt="3"/>
      <dgm:spPr/>
    </dgm:pt>
    <dgm:pt modelId="{618A9E7C-6464-4E43-9962-8936CF4D6A48}" type="pres">
      <dgm:prSet presAssocID="{C575B132-38C9-4D52-B30C-BCE84F35585C}" presName="childShape" presStyleCnt="0"/>
      <dgm:spPr/>
    </dgm:pt>
    <dgm:pt modelId="{FE2040A5-F13F-46CF-9288-4163A0B34A9B}" type="pres">
      <dgm:prSet presAssocID="{1C5C610E-E94E-4350-A80A-1148AE52BAD2}" presName="root" presStyleCnt="0"/>
      <dgm:spPr/>
    </dgm:pt>
    <dgm:pt modelId="{550D32B1-CF63-4307-9E94-750C2ED429B8}" type="pres">
      <dgm:prSet presAssocID="{1C5C610E-E94E-4350-A80A-1148AE52BAD2}" presName="rootComposite" presStyleCnt="0"/>
      <dgm:spPr/>
    </dgm:pt>
    <dgm:pt modelId="{F637400A-7A52-4931-8A94-CBCF1BCAECD0}" type="pres">
      <dgm:prSet presAssocID="{1C5C610E-E94E-4350-A80A-1148AE52BAD2}" presName="rootText" presStyleLbl="node1" presStyleIdx="1" presStyleCnt="3"/>
      <dgm:spPr/>
    </dgm:pt>
    <dgm:pt modelId="{2F3F6E40-5E78-4021-8EEA-DA2AC23D0F85}" type="pres">
      <dgm:prSet presAssocID="{1C5C610E-E94E-4350-A80A-1148AE52BAD2}" presName="rootConnector" presStyleLbl="node1" presStyleIdx="1" presStyleCnt="3"/>
      <dgm:spPr/>
    </dgm:pt>
    <dgm:pt modelId="{8B172EAF-F540-42D2-BEEF-26ABA3A5848C}" type="pres">
      <dgm:prSet presAssocID="{1C5C610E-E94E-4350-A80A-1148AE52BAD2}" presName="childShape" presStyleCnt="0"/>
      <dgm:spPr/>
    </dgm:pt>
    <dgm:pt modelId="{93D3AD4B-8597-4F2B-8557-2543F809DE5F}" type="pres">
      <dgm:prSet presAssocID="{931540AE-AC87-45F0-89CC-16175CFB3B74}" presName="root" presStyleCnt="0"/>
      <dgm:spPr/>
    </dgm:pt>
    <dgm:pt modelId="{51868149-1D40-4870-8F69-22E0F4C5E696}" type="pres">
      <dgm:prSet presAssocID="{931540AE-AC87-45F0-89CC-16175CFB3B74}" presName="rootComposite" presStyleCnt="0"/>
      <dgm:spPr/>
    </dgm:pt>
    <dgm:pt modelId="{72D0B14B-2AA6-44FB-99CF-D97B1C54757A}" type="pres">
      <dgm:prSet presAssocID="{931540AE-AC87-45F0-89CC-16175CFB3B74}" presName="rootText" presStyleLbl="node1" presStyleIdx="2" presStyleCnt="3"/>
      <dgm:spPr/>
    </dgm:pt>
    <dgm:pt modelId="{9B2C0EE6-3728-4FEC-A989-2921AF4F811C}" type="pres">
      <dgm:prSet presAssocID="{931540AE-AC87-45F0-89CC-16175CFB3B74}" presName="rootConnector" presStyleLbl="node1" presStyleIdx="2" presStyleCnt="3"/>
      <dgm:spPr/>
    </dgm:pt>
    <dgm:pt modelId="{E72D8135-0049-40A7-BC3A-813E8CDB3906}" type="pres">
      <dgm:prSet presAssocID="{931540AE-AC87-45F0-89CC-16175CFB3B74}" presName="childShape" presStyleCnt="0"/>
      <dgm:spPr/>
    </dgm:pt>
  </dgm:ptLst>
  <dgm:cxnLst>
    <dgm:cxn modelId="{4FEC2400-9C8D-44FF-929B-11DBC3BD871E}" type="presOf" srcId="{931540AE-AC87-45F0-89CC-16175CFB3B74}" destId="{72D0B14B-2AA6-44FB-99CF-D97B1C54757A}" srcOrd="0" destOrd="0" presId="urn:microsoft.com/office/officeart/2005/8/layout/hierarchy3"/>
    <dgm:cxn modelId="{D99A1225-C581-4F0E-9EBD-086CC50D391D}" srcId="{4CB7A82A-1793-44AA-93F9-32A32C919673}" destId="{C575B132-38C9-4D52-B30C-BCE84F35585C}" srcOrd="0" destOrd="0" parTransId="{62112125-2BB2-4258-93E3-80035C2DB791}" sibTransId="{B6CFAB46-D8C0-496B-A89F-6ADAB18A563C}"/>
    <dgm:cxn modelId="{93963E2E-4BF2-4BEA-93E5-4411CD6C4C1D}" type="presOf" srcId="{931540AE-AC87-45F0-89CC-16175CFB3B74}" destId="{9B2C0EE6-3728-4FEC-A989-2921AF4F811C}" srcOrd="1" destOrd="0" presId="urn:microsoft.com/office/officeart/2005/8/layout/hierarchy3"/>
    <dgm:cxn modelId="{59737042-4571-4E95-9267-4C985D280C50}" type="presOf" srcId="{C575B132-38C9-4D52-B30C-BCE84F35585C}" destId="{72BEFCE7-43F3-4E4F-BEBB-057389D60778}" srcOrd="0" destOrd="0" presId="urn:microsoft.com/office/officeart/2005/8/layout/hierarchy3"/>
    <dgm:cxn modelId="{60C41A45-B2F3-447A-8866-60836021363A}" type="presOf" srcId="{4CB7A82A-1793-44AA-93F9-32A32C919673}" destId="{B14314C0-97DA-4BEB-9C21-25439413C616}" srcOrd="0" destOrd="0" presId="urn:microsoft.com/office/officeart/2005/8/layout/hierarchy3"/>
    <dgm:cxn modelId="{8CD30B68-E3C7-4752-8317-8249858818B1}" srcId="{4CB7A82A-1793-44AA-93F9-32A32C919673}" destId="{1C5C610E-E94E-4350-A80A-1148AE52BAD2}" srcOrd="1" destOrd="0" parTransId="{0210C3C2-A2DC-4571-89F2-C81A5BEC16DD}" sibTransId="{486DCDCA-DFC9-49D1-8180-1248C6AD9DAB}"/>
    <dgm:cxn modelId="{FEB57FB3-37B5-4CF7-8917-A4F8A31712A9}" type="presOf" srcId="{C575B132-38C9-4D52-B30C-BCE84F35585C}" destId="{9E409557-3FE8-488E-AA44-88A888DC27EF}" srcOrd="1" destOrd="0" presId="urn:microsoft.com/office/officeart/2005/8/layout/hierarchy3"/>
    <dgm:cxn modelId="{BA9FE8B8-6F0F-4473-BC1D-44B744110ED3}" type="presOf" srcId="{1C5C610E-E94E-4350-A80A-1148AE52BAD2}" destId="{2F3F6E40-5E78-4021-8EEA-DA2AC23D0F85}" srcOrd="1" destOrd="0" presId="urn:microsoft.com/office/officeart/2005/8/layout/hierarchy3"/>
    <dgm:cxn modelId="{38EDCFE3-6CB0-46E9-8208-C57BE1074985}" srcId="{4CB7A82A-1793-44AA-93F9-32A32C919673}" destId="{931540AE-AC87-45F0-89CC-16175CFB3B74}" srcOrd="2" destOrd="0" parTransId="{4DE08987-082A-4117-990D-F82770BED4FE}" sibTransId="{DE3EA0BC-5456-4137-B366-4C800E9254A0}"/>
    <dgm:cxn modelId="{FD8C93E8-BCF8-4953-8001-7ACDB575892C}" type="presOf" srcId="{1C5C610E-E94E-4350-A80A-1148AE52BAD2}" destId="{F637400A-7A52-4931-8A94-CBCF1BCAECD0}" srcOrd="0" destOrd="0" presId="urn:microsoft.com/office/officeart/2005/8/layout/hierarchy3"/>
    <dgm:cxn modelId="{F8BAD3E7-4996-4179-838B-10EE6CE2BAD7}" type="presParOf" srcId="{B14314C0-97DA-4BEB-9C21-25439413C616}" destId="{3AE5B46E-7353-42A6-88F3-7AA02C2D9C78}" srcOrd="0" destOrd="0" presId="urn:microsoft.com/office/officeart/2005/8/layout/hierarchy3"/>
    <dgm:cxn modelId="{F3F17C5E-8E36-4C8A-8BF3-1B905EDEE7C0}" type="presParOf" srcId="{3AE5B46E-7353-42A6-88F3-7AA02C2D9C78}" destId="{150C227F-D628-4A6F-9C65-F22E85B07106}" srcOrd="0" destOrd="0" presId="urn:microsoft.com/office/officeart/2005/8/layout/hierarchy3"/>
    <dgm:cxn modelId="{0FB9CFFA-F36C-4629-BF0F-0E61E5DA2DAE}" type="presParOf" srcId="{150C227F-D628-4A6F-9C65-F22E85B07106}" destId="{72BEFCE7-43F3-4E4F-BEBB-057389D60778}" srcOrd="0" destOrd="0" presId="urn:microsoft.com/office/officeart/2005/8/layout/hierarchy3"/>
    <dgm:cxn modelId="{8BBD65A3-D085-4E9D-A831-643733A4961E}" type="presParOf" srcId="{150C227F-D628-4A6F-9C65-F22E85B07106}" destId="{9E409557-3FE8-488E-AA44-88A888DC27EF}" srcOrd="1" destOrd="0" presId="urn:microsoft.com/office/officeart/2005/8/layout/hierarchy3"/>
    <dgm:cxn modelId="{2088DF31-5DD9-48B0-8D80-BCAAB652FE9E}" type="presParOf" srcId="{3AE5B46E-7353-42A6-88F3-7AA02C2D9C78}" destId="{618A9E7C-6464-4E43-9962-8936CF4D6A48}" srcOrd="1" destOrd="0" presId="urn:microsoft.com/office/officeart/2005/8/layout/hierarchy3"/>
    <dgm:cxn modelId="{0EBB7237-618C-4BD5-9B8E-7037C2D06413}" type="presParOf" srcId="{B14314C0-97DA-4BEB-9C21-25439413C616}" destId="{FE2040A5-F13F-46CF-9288-4163A0B34A9B}" srcOrd="1" destOrd="0" presId="urn:microsoft.com/office/officeart/2005/8/layout/hierarchy3"/>
    <dgm:cxn modelId="{D57BDE54-C754-49F4-800C-5521F21B8729}" type="presParOf" srcId="{FE2040A5-F13F-46CF-9288-4163A0B34A9B}" destId="{550D32B1-CF63-4307-9E94-750C2ED429B8}" srcOrd="0" destOrd="0" presId="urn:microsoft.com/office/officeart/2005/8/layout/hierarchy3"/>
    <dgm:cxn modelId="{BE036E69-B8E5-4008-BD95-49CF0081B1BB}" type="presParOf" srcId="{550D32B1-CF63-4307-9E94-750C2ED429B8}" destId="{F637400A-7A52-4931-8A94-CBCF1BCAECD0}" srcOrd="0" destOrd="0" presId="urn:microsoft.com/office/officeart/2005/8/layout/hierarchy3"/>
    <dgm:cxn modelId="{5DAC95F7-D2DD-41B8-939A-85445DB5CAEA}" type="presParOf" srcId="{550D32B1-CF63-4307-9E94-750C2ED429B8}" destId="{2F3F6E40-5E78-4021-8EEA-DA2AC23D0F85}" srcOrd="1" destOrd="0" presId="urn:microsoft.com/office/officeart/2005/8/layout/hierarchy3"/>
    <dgm:cxn modelId="{229F6B7B-4EDB-4808-B6A6-21DD6CD0858D}" type="presParOf" srcId="{FE2040A5-F13F-46CF-9288-4163A0B34A9B}" destId="{8B172EAF-F540-42D2-BEEF-26ABA3A5848C}" srcOrd="1" destOrd="0" presId="urn:microsoft.com/office/officeart/2005/8/layout/hierarchy3"/>
    <dgm:cxn modelId="{479447EB-1FA4-4790-92D0-2A6950FB441C}" type="presParOf" srcId="{B14314C0-97DA-4BEB-9C21-25439413C616}" destId="{93D3AD4B-8597-4F2B-8557-2543F809DE5F}" srcOrd="2" destOrd="0" presId="urn:microsoft.com/office/officeart/2005/8/layout/hierarchy3"/>
    <dgm:cxn modelId="{7A7D35B3-F47F-4E92-A891-D22794583860}" type="presParOf" srcId="{93D3AD4B-8597-4F2B-8557-2543F809DE5F}" destId="{51868149-1D40-4870-8F69-22E0F4C5E696}" srcOrd="0" destOrd="0" presId="urn:microsoft.com/office/officeart/2005/8/layout/hierarchy3"/>
    <dgm:cxn modelId="{C219D92D-F131-4174-A9B5-44F723E89304}" type="presParOf" srcId="{51868149-1D40-4870-8F69-22E0F4C5E696}" destId="{72D0B14B-2AA6-44FB-99CF-D97B1C54757A}" srcOrd="0" destOrd="0" presId="urn:microsoft.com/office/officeart/2005/8/layout/hierarchy3"/>
    <dgm:cxn modelId="{F3AFDB38-49F9-45A5-98AF-A22A817923E1}" type="presParOf" srcId="{51868149-1D40-4870-8F69-22E0F4C5E696}" destId="{9B2C0EE6-3728-4FEC-A989-2921AF4F811C}" srcOrd="1" destOrd="0" presId="urn:microsoft.com/office/officeart/2005/8/layout/hierarchy3"/>
    <dgm:cxn modelId="{B02DEA48-0B6B-43FB-9AB2-E8A806A64651}" type="presParOf" srcId="{93D3AD4B-8597-4F2B-8557-2543F809DE5F}" destId="{E72D8135-0049-40A7-BC3A-813E8CDB3906}"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1DB77-A635-402E-8DAA-6C4357ACC54F}">
      <dsp:nvSpPr>
        <dsp:cNvPr id="0" name=""/>
        <dsp:cNvSpPr/>
      </dsp:nvSpPr>
      <dsp:spPr>
        <a:xfrm>
          <a:off x="0" y="197063"/>
          <a:ext cx="8686800" cy="1074060"/>
        </a:xfrm>
        <a:prstGeom prst="round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noProof="0" dirty="0"/>
            <a:t>An </a:t>
          </a:r>
          <a:r>
            <a:rPr lang="en-US" sz="2700" b="0" i="0" kern="1200" noProof="0" dirty="0"/>
            <a:t>Economic Operators Registration and Identification (EORI) must be obtained by:</a:t>
          </a:r>
          <a:endParaRPr lang="en-US" sz="2700" kern="1200" noProof="0" dirty="0"/>
        </a:p>
      </dsp:txBody>
      <dsp:txXfrm>
        <a:off x="52431" y="249494"/>
        <a:ext cx="8581938" cy="969198"/>
      </dsp:txXfrm>
    </dsp:sp>
    <dsp:sp modelId="{02D4C63C-6C4A-4BD5-86E1-6C29D406ED36}">
      <dsp:nvSpPr>
        <dsp:cNvPr id="0" name=""/>
        <dsp:cNvSpPr/>
      </dsp:nvSpPr>
      <dsp:spPr>
        <a:xfrm>
          <a:off x="0" y="1271124"/>
          <a:ext cx="8686800"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noProof="0" dirty="0"/>
            <a:t>An economic operator with an establishment in the EU customs territory</a:t>
          </a:r>
        </a:p>
        <a:p>
          <a:pPr marL="228600" lvl="1" indent="-228600" algn="l" defTabSz="933450">
            <a:lnSpc>
              <a:spcPct val="90000"/>
            </a:lnSpc>
            <a:spcBef>
              <a:spcPct val="0"/>
            </a:spcBef>
            <a:spcAft>
              <a:spcPct val="20000"/>
            </a:spcAft>
            <a:buChar char="•"/>
          </a:pPr>
          <a:r>
            <a:rPr lang="en-US" sz="2100" kern="1200" noProof="0" dirty="0"/>
            <a:t>An economic operator outside of the EU who will be conducting “customs activities” within the EU.</a:t>
          </a:r>
        </a:p>
        <a:p>
          <a:pPr marL="457200" lvl="2" indent="-228600" algn="l" defTabSz="933450">
            <a:lnSpc>
              <a:spcPct val="90000"/>
            </a:lnSpc>
            <a:spcBef>
              <a:spcPct val="0"/>
            </a:spcBef>
            <a:spcAft>
              <a:spcPct val="20000"/>
            </a:spcAft>
            <a:buChar char="•"/>
          </a:pPr>
          <a:r>
            <a:rPr lang="en-US" sz="2100" kern="1200" noProof="0" dirty="0"/>
            <a:t>This includes entities filing ENS into ICS2.</a:t>
          </a:r>
        </a:p>
      </dsp:txBody>
      <dsp:txXfrm>
        <a:off x="0" y="1271124"/>
        <a:ext cx="8686800" cy="1397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EFCE7-43F3-4E4F-BEBB-057389D60778}">
      <dsp:nvSpPr>
        <dsp:cNvPr id="0" name=""/>
        <dsp:cNvSpPr/>
      </dsp:nvSpPr>
      <dsp:spPr>
        <a:xfrm>
          <a:off x="568" y="129343"/>
          <a:ext cx="1329287" cy="66464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i="0" kern="1200" noProof="0"/>
            <a:t>F12+F14+F16</a:t>
          </a:r>
          <a:endParaRPr lang="en-US" sz="1700" kern="1200" noProof="0"/>
        </a:p>
      </dsp:txBody>
      <dsp:txXfrm>
        <a:off x="20035" y="148810"/>
        <a:ext cx="1290353" cy="625709"/>
      </dsp:txXfrm>
    </dsp:sp>
    <dsp:sp modelId="{F637400A-7A52-4931-8A94-CBCF1BCAECD0}">
      <dsp:nvSpPr>
        <dsp:cNvPr id="0" name=""/>
        <dsp:cNvSpPr/>
      </dsp:nvSpPr>
      <dsp:spPr>
        <a:xfrm>
          <a:off x="1662177" y="129343"/>
          <a:ext cx="1329287" cy="66464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i="0" kern="1200" noProof="0" dirty="0"/>
            <a:t>F12+F15</a:t>
          </a:r>
          <a:endParaRPr lang="en-US" sz="1700" kern="1200" noProof="0" dirty="0"/>
        </a:p>
      </dsp:txBody>
      <dsp:txXfrm>
        <a:off x="1681644" y="148810"/>
        <a:ext cx="1290353" cy="625709"/>
      </dsp:txXfrm>
    </dsp:sp>
    <dsp:sp modelId="{72D0B14B-2AA6-44FB-99CF-D97B1C54757A}">
      <dsp:nvSpPr>
        <dsp:cNvPr id="0" name=""/>
        <dsp:cNvSpPr/>
      </dsp:nvSpPr>
      <dsp:spPr>
        <a:xfrm>
          <a:off x="3323786" y="129343"/>
          <a:ext cx="1329287" cy="66464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i="0" kern="1200" noProof="0"/>
            <a:t>F13+F17</a:t>
          </a:r>
          <a:endParaRPr lang="en-US" sz="1700" kern="1200" noProof="0"/>
        </a:p>
      </dsp:txBody>
      <dsp:txXfrm>
        <a:off x="3343253" y="148810"/>
        <a:ext cx="1290353" cy="6257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7BAA3-F512-4F86-A67C-475B510FE772}" type="datetimeFigureOut">
              <a:rPr lang="en-US" smtClean="0"/>
              <a:t>4/6/2025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A537C-CA8B-4308-B858-21C8E56A2BAC}" type="slidenum">
              <a:rPr lang="en-US" smtClean="0"/>
              <a:t>‹#›</a:t>
            </a:fld>
            <a:endParaRPr lang="en-US" dirty="0"/>
          </a:p>
        </p:txBody>
      </p:sp>
    </p:spTree>
    <p:extLst>
      <p:ext uri="{BB962C8B-B14F-4D97-AF65-F5344CB8AC3E}">
        <p14:creationId xmlns:p14="http://schemas.microsoft.com/office/powerpoint/2010/main" val="272550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454F78-00C1-4141-8D31-604BFA81E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0A77B-21E5-4EBC-8906-82AE362D3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8B2DA62-8A11-4A98-BCF8-1B08364D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CFF1A34-8E00-43ED-92B7-427221692C8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4523-5D3C-B14E-1B25-C9A14E6ED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2C89F-08B2-749C-D37F-B0407C55A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74F90-FB07-E66D-BEF9-4FFBA4787C99}"/>
              </a:ext>
            </a:extLst>
          </p:cNvPr>
          <p:cNvSpPr>
            <a:spLocks noGrp="1"/>
          </p:cNvSpPr>
          <p:nvPr>
            <p:ph type="body" idx="1"/>
          </p:nvPr>
        </p:nvSpPr>
        <p:spPr/>
        <p:txBody>
          <a:bodyPr/>
          <a:lstStyle/>
          <a:p>
            <a:r>
              <a:rPr lang="en-US" dirty="0"/>
              <a:t>Kim</a:t>
            </a:r>
          </a:p>
        </p:txBody>
      </p:sp>
      <p:sp>
        <p:nvSpPr>
          <p:cNvPr id="4" name="Slide Number Placeholder 3">
            <a:extLst>
              <a:ext uri="{FF2B5EF4-FFF2-40B4-BE49-F238E27FC236}">
                <a16:creationId xmlns:a16="http://schemas.microsoft.com/office/drawing/2014/main" id="{A0AF3982-247A-FA0F-2E5B-0D7B0BC6AF0A}"/>
              </a:ext>
            </a:extLst>
          </p:cNvPr>
          <p:cNvSpPr>
            <a:spLocks noGrp="1"/>
          </p:cNvSpPr>
          <p:nvPr>
            <p:ph type="sldNum" sz="quarter" idx="5"/>
          </p:nvPr>
        </p:nvSpPr>
        <p:spPr/>
        <p:txBody>
          <a:bodyPr/>
          <a:lstStyle/>
          <a:p>
            <a:fld id="{797A537C-CA8B-4308-B858-21C8E56A2BAC}" type="slidenum">
              <a:rPr lang="en-US" smtClean="0"/>
              <a:t>10</a:t>
            </a:fld>
            <a:endParaRPr lang="en-US" dirty="0"/>
          </a:p>
        </p:txBody>
      </p:sp>
    </p:spTree>
    <p:extLst>
      <p:ext uri="{BB962C8B-B14F-4D97-AF65-F5344CB8AC3E}">
        <p14:creationId xmlns:p14="http://schemas.microsoft.com/office/powerpoint/2010/main" val="138752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44BB-9853-A298-AD3C-1B61BC69A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BE97C-9F2B-867A-49BA-600A93059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91705-F3AF-2A21-BDB0-989910C23723}"/>
              </a:ext>
            </a:extLst>
          </p:cNvPr>
          <p:cNvSpPr>
            <a:spLocks noGrp="1"/>
          </p:cNvSpPr>
          <p:nvPr>
            <p:ph type="body" idx="1"/>
          </p:nvPr>
        </p:nvSpPr>
        <p:spPr/>
        <p:txBody>
          <a:bodyPr/>
          <a:lstStyle/>
          <a:p>
            <a:r>
              <a:rPr lang="en-US" dirty="0"/>
              <a:t>Kim</a:t>
            </a:r>
          </a:p>
        </p:txBody>
      </p:sp>
      <p:sp>
        <p:nvSpPr>
          <p:cNvPr id="4" name="Slide Number Placeholder 3">
            <a:extLst>
              <a:ext uri="{FF2B5EF4-FFF2-40B4-BE49-F238E27FC236}">
                <a16:creationId xmlns:a16="http://schemas.microsoft.com/office/drawing/2014/main" id="{3DC9CF28-57A2-D2D4-FAA7-89802ECDD380}"/>
              </a:ext>
            </a:extLst>
          </p:cNvPr>
          <p:cNvSpPr>
            <a:spLocks noGrp="1"/>
          </p:cNvSpPr>
          <p:nvPr>
            <p:ph type="sldNum" sz="quarter" idx="5"/>
          </p:nvPr>
        </p:nvSpPr>
        <p:spPr/>
        <p:txBody>
          <a:bodyPr/>
          <a:lstStyle/>
          <a:p>
            <a:fld id="{797A537C-CA8B-4308-B858-21C8E56A2BAC}" type="slidenum">
              <a:rPr lang="en-US" smtClean="0"/>
              <a:t>11</a:t>
            </a:fld>
            <a:endParaRPr lang="en-US" dirty="0"/>
          </a:p>
        </p:txBody>
      </p:sp>
    </p:spTree>
    <p:extLst>
      <p:ext uri="{BB962C8B-B14F-4D97-AF65-F5344CB8AC3E}">
        <p14:creationId xmlns:p14="http://schemas.microsoft.com/office/powerpoint/2010/main" val="359255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0C61-B61A-56F1-EA20-C8E05A761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D080A-A67A-21E9-E8EA-79C301E6E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12E9F-2318-1631-53EB-DAD3613DD306}"/>
              </a:ext>
            </a:extLst>
          </p:cNvPr>
          <p:cNvSpPr>
            <a:spLocks noGrp="1"/>
          </p:cNvSpPr>
          <p:nvPr>
            <p:ph type="body" idx="1"/>
          </p:nvPr>
        </p:nvSpPr>
        <p:spPr/>
        <p:txBody>
          <a:bodyPr/>
          <a:lstStyle/>
          <a:p>
            <a:r>
              <a:rPr lang="en-US" dirty="0"/>
              <a:t>Kim</a:t>
            </a:r>
          </a:p>
        </p:txBody>
      </p:sp>
      <p:sp>
        <p:nvSpPr>
          <p:cNvPr id="4" name="Slide Number Placeholder 3">
            <a:extLst>
              <a:ext uri="{FF2B5EF4-FFF2-40B4-BE49-F238E27FC236}">
                <a16:creationId xmlns:a16="http://schemas.microsoft.com/office/drawing/2014/main" id="{A9AEB34F-4CB6-09B5-E057-C81297F76687}"/>
              </a:ext>
            </a:extLst>
          </p:cNvPr>
          <p:cNvSpPr>
            <a:spLocks noGrp="1"/>
          </p:cNvSpPr>
          <p:nvPr>
            <p:ph type="sldNum" sz="quarter" idx="5"/>
          </p:nvPr>
        </p:nvSpPr>
        <p:spPr/>
        <p:txBody>
          <a:bodyPr/>
          <a:lstStyle/>
          <a:p>
            <a:fld id="{797A537C-CA8B-4308-B858-21C8E56A2BAC}" type="slidenum">
              <a:rPr lang="en-US" smtClean="0"/>
              <a:t>12</a:t>
            </a:fld>
            <a:endParaRPr lang="en-US" dirty="0"/>
          </a:p>
        </p:txBody>
      </p:sp>
    </p:spTree>
    <p:extLst>
      <p:ext uri="{BB962C8B-B14F-4D97-AF65-F5344CB8AC3E}">
        <p14:creationId xmlns:p14="http://schemas.microsoft.com/office/powerpoint/2010/main" val="365168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DBBE-74BC-343F-F13D-AFFB9A14F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34AE6-087B-4334-91E2-3DC164EA7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05410-779C-5883-DAF6-10C34EFC5343}"/>
              </a:ext>
            </a:extLst>
          </p:cNvPr>
          <p:cNvSpPr>
            <a:spLocks noGrp="1"/>
          </p:cNvSpPr>
          <p:nvPr>
            <p:ph type="body" idx="1"/>
          </p:nvPr>
        </p:nvSpPr>
        <p:spPr/>
        <p:txBody>
          <a:bodyPr/>
          <a:lstStyle/>
          <a:p>
            <a:r>
              <a:rPr lang="en-US" dirty="0"/>
              <a:t>Kim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party will need type reported- </a:t>
            </a:r>
            <a:r>
              <a:rPr lang="en-US" sz="1200" dirty="0">
                <a:effectLst/>
                <a:latin typeface="Aptos" panose="020B0004020202020204" pitchFamily="34" charset="0"/>
                <a:ea typeface="Aptos" panose="020B0004020202020204" pitchFamily="34" charset="0"/>
                <a:cs typeface="Aptos" panose="020B0004020202020204" pitchFamily="34" charset="0"/>
              </a:rPr>
              <a:t> (person (natural person), group designated as person (legal person) or company)</a:t>
            </a:r>
          </a:p>
          <a:p>
            <a:endParaRPr lang="en-US" dirty="0"/>
          </a:p>
        </p:txBody>
      </p:sp>
      <p:sp>
        <p:nvSpPr>
          <p:cNvPr id="4" name="Slide Number Placeholder 3">
            <a:extLst>
              <a:ext uri="{FF2B5EF4-FFF2-40B4-BE49-F238E27FC236}">
                <a16:creationId xmlns:a16="http://schemas.microsoft.com/office/drawing/2014/main" id="{B53A5C7A-83F8-653F-8525-0AA64204D441}"/>
              </a:ext>
            </a:extLst>
          </p:cNvPr>
          <p:cNvSpPr>
            <a:spLocks noGrp="1"/>
          </p:cNvSpPr>
          <p:nvPr>
            <p:ph type="sldNum" sz="quarter" idx="5"/>
          </p:nvPr>
        </p:nvSpPr>
        <p:spPr/>
        <p:txBody>
          <a:bodyPr/>
          <a:lstStyle/>
          <a:p>
            <a:fld id="{797A537C-CA8B-4308-B858-21C8E56A2BAC}" type="slidenum">
              <a:rPr lang="en-US" smtClean="0"/>
              <a:t>13</a:t>
            </a:fld>
            <a:endParaRPr lang="en-US" dirty="0"/>
          </a:p>
        </p:txBody>
      </p:sp>
    </p:spTree>
    <p:extLst>
      <p:ext uri="{BB962C8B-B14F-4D97-AF65-F5344CB8AC3E}">
        <p14:creationId xmlns:p14="http://schemas.microsoft.com/office/powerpoint/2010/main" val="128262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55B0-33B1-BC04-FCC2-C097B21F7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0938E-25EE-71DD-1E79-7BB429925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8BE8A-8611-934E-AA7F-FD87F1E117BE}"/>
              </a:ext>
            </a:extLst>
          </p:cNvPr>
          <p:cNvSpPr>
            <a:spLocks noGrp="1"/>
          </p:cNvSpPr>
          <p:nvPr>
            <p:ph type="body" idx="1"/>
          </p:nvPr>
        </p:nvSpPr>
        <p:spPr/>
        <p:txBody>
          <a:bodyPr/>
          <a:lstStyle/>
          <a:p>
            <a:r>
              <a:rPr lang="en-US" dirty="0"/>
              <a:t>Kim – mention that these are availible for reference</a:t>
            </a:r>
          </a:p>
        </p:txBody>
      </p:sp>
      <p:sp>
        <p:nvSpPr>
          <p:cNvPr id="4" name="Slide Number Placeholder 3">
            <a:extLst>
              <a:ext uri="{FF2B5EF4-FFF2-40B4-BE49-F238E27FC236}">
                <a16:creationId xmlns:a16="http://schemas.microsoft.com/office/drawing/2014/main" id="{05F0631F-3EF7-B295-DC55-B237459CF438}"/>
              </a:ext>
            </a:extLst>
          </p:cNvPr>
          <p:cNvSpPr>
            <a:spLocks noGrp="1"/>
          </p:cNvSpPr>
          <p:nvPr>
            <p:ph type="sldNum" sz="quarter" idx="5"/>
          </p:nvPr>
        </p:nvSpPr>
        <p:spPr/>
        <p:txBody>
          <a:bodyPr/>
          <a:lstStyle/>
          <a:p>
            <a:fld id="{797A537C-CA8B-4308-B858-21C8E56A2BAC}" type="slidenum">
              <a:rPr lang="en-US" smtClean="0"/>
              <a:t>14</a:t>
            </a:fld>
            <a:endParaRPr lang="en-US" dirty="0"/>
          </a:p>
        </p:txBody>
      </p:sp>
    </p:spTree>
    <p:extLst>
      <p:ext uri="{BB962C8B-B14F-4D97-AF65-F5344CB8AC3E}">
        <p14:creationId xmlns:p14="http://schemas.microsoft.com/office/powerpoint/2010/main" val="21622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C03E5-EE8D-8445-209B-6BDE3CE0F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5AE07-FEA9-CD80-AF1E-286893C1D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4847B-098F-C9E9-4F91-D8F2B15240ED}"/>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39AAB471-1486-36E4-C75B-9DA542926EFD}"/>
              </a:ext>
            </a:extLst>
          </p:cNvPr>
          <p:cNvSpPr>
            <a:spLocks noGrp="1"/>
          </p:cNvSpPr>
          <p:nvPr>
            <p:ph type="sldNum" sz="quarter" idx="5"/>
          </p:nvPr>
        </p:nvSpPr>
        <p:spPr/>
        <p:txBody>
          <a:bodyPr/>
          <a:lstStyle/>
          <a:p>
            <a:fld id="{797A537C-CA8B-4308-B858-21C8E56A2BAC}" type="slidenum">
              <a:rPr lang="en-US" smtClean="0"/>
              <a:t>15</a:t>
            </a:fld>
            <a:endParaRPr lang="en-US" dirty="0"/>
          </a:p>
        </p:txBody>
      </p:sp>
    </p:spTree>
    <p:extLst>
      <p:ext uri="{BB962C8B-B14F-4D97-AF65-F5344CB8AC3E}">
        <p14:creationId xmlns:p14="http://schemas.microsoft.com/office/powerpoint/2010/main" val="239524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D6650-2773-3097-92E9-535BF0C4D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1D285-6A94-3555-5A36-0571AE7DD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40710-9CD8-82EA-C3BC-F45A9DFFA99A}"/>
              </a:ext>
            </a:extLst>
          </p:cNvPr>
          <p:cNvSpPr>
            <a:spLocks noGrp="1"/>
          </p:cNvSpPr>
          <p:nvPr>
            <p:ph type="body" idx="1"/>
          </p:nvPr>
        </p:nvSpPr>
        <p:spPr/>
        <p:txBody>
          <a:bodyPr/>
          <a:lstStyle/>
          <a:p>
            <a:r>
              <a:rPr lang="en-US" dirty="0"/>
              <a:t>Kim</a:t>
            </a:r>
          </a:p>
        </p:txBody>
      </p:sp>
      <p:sp>
        <p:nvSpPr>
          <p:cNvPr id="4" name="Slide Number Placeholder 3">
            <a:extLst>
              <a:ext uri="{FF2B5EF4-FFF2-40B4-BE49-F238E27FC236}">
                <a16:creationId xmlns:a16="http://schemas.microsoft.com/office/drawing/2014/main" id="{82EA8D14-28B1-A33B-C800-92CA6DF0B225}"/>
              </a:ext>
            </a:extLst>
          </p:cNvPr>
          <p:cNvSpPr>
            <a:spLocks noGrp="1"/>
          </p:cNvSpPr>
          <p:nvPr>
            <p:ph type="sldNum" sz="quarter" idx="5"/>
          </p:nvPr>
        </p:nvSpPr>
        <p:spPr/>
        <p:txBody>
          <a:bodyPr/>
          <a:lstStyle/>
          <a:p>
            <a:fld id="{797A537C-CA8B-4308-B858-21C8E56A2BAC}" type="slidenum">
              <a:rPr lang="en-US" smtClean="0"/>
              <a:t>16</a:t>
            </a:fld>
            <a:endParaRPr lang="en-US" dirty="0"/>
          </a:p>
        </p:txBody>
      </p:sp>
    </p:spTree>
    <p:extLst>
      <p:ext uri="{BB962C8B-B14F-4D97-AF65-F5344CB8AC3E}">
        <p14:creationId xmlns:p14="http://schemas.microsoft.com/office/powerpoint/2010/main" val="18537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634A-634D-A748-B4C2-77B39FE8C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6CF99-8136-B17B-9C8E-CE9358E2D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46D66-B34A-2C24-230F-C7E8464EA1BD}"/>
              </a:ext>
            </a:extLst>
          </p:cNvPr>
          <p:cNvSpPr>
            <a:spLocks noGrp="1"/>
          </p:cNvSpPr>
          <p:nvPr>
            <p:ph type="body" idx="1"/>
          </p:nvPr>
        </p:nvSpPr>
        <p:spPr/>
        <p:txBody>
          <a:bodyPr/>
          <a:lstStyle/>
          <a:p>
            <a:r>
              <a:rPr lang="en-US" dirty="0"/>
              <a:t>Kim</a:t>
            </a:r>
          </a:p>
        </p:txBody>
      </p:sp>
      <p:sp>
        <p:nvSpPr>
          <p:cNvPr id="4" name="Slide Number Placeholder 3">
            <a:extLst>
              <a:ext uri="{FF2B5EF4-FFF2-40B4-BE49-F238E27FC236}">
                <a16:creationId xmlns:a16="http://schemas.microsoft.com/office/drawing/2014/main" id="{EA3A4BED-8079-DBDA-80B5-252255C3DEF7}"/>
              </a:ext>
            </a:extLst>
          </p:cNvPr>
          <p:cNvSpPr>
            <a:spLocks noGrp="1"/>
          </p:cNvSpPr>
          <p:nvPr>
            <p:ph type="sldNum" sz="quarter" idx="5"/>
          </p:nvPr>
        </p:nvSpPr>
        <p:spPr/>
        <p:txBody>
          <a:bodyPr/>
          <a:lstStyle/>
          <a:p>
            <a:fld id="{797A537C-CA8B-4308-B858-21C8E56A2BAC}" type="slidenum">
              <a:rPr lang="en-US" smtClean="0"/>
              <a:t>17</a:t>
            </a:fld>
            <a:endParaRPr lang="en-US" dirty="0"/>
          </a:p>
        </p:txBody>
      </p:sp>
    </p:spTree>
    <p:extLst>
      <p:ext uri="{BB962C8B-B14F-4D97-AF65-F5344CB8AC3E}">
        <p14:creationId xmlns:p14="http://schemas.microsoft.com/office/powerpoint/2010/main" val="177821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B1454-9C56-C868-F478-4D05324FB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7A557-1993-F119-0947-C2B88BF02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14B69-DA53-F37B-760C-64B209621D89}"/>
              </a:ext>
            </a:extLst>
          </p:cNvPr>
          <p:cNvSpPr>
            <a:spLocks noGrp="1"/>
          </p:cNvSpPr>
          <p:nvPr>
            <p:ph type="body" idx="1"/>
          </p:nvPr>
        </p:nvSpPr>
        <p:spPr/>
        <p:txBody>
          <a:bodyPr/>
          <a:lstStyle/>
          <a:p>
            <a:r>
              <a:rPr lang="en-US" dirty="0"/>
              <a:t>Tom – then – </a:t>
            </a:r>
          </a:p>
          <a:p>
            <a:endParaRPr lang="en-US" dirty="0"/>
          </a:p>
          <a:p>
            <a:r>
              <a:rPr lang="en-US" dirty="0"/>
              <a:t>Merit it follow up with questions: e.g., what should be done if the ICS2 system is down or the filers software is down and the house level END cannot be filed within the proper time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ptos" panose="020B0004020202020204" pitchFamily="34" charset="0"/>
                <a:cs typeface="Aptos" panose="020B0004020202020204" pitchFamily="34" charset="0"/>
              </a:rPr>
              <a:t>    1. Absence of a N03 (risk assessment complete) People think this is required, but it is not.</a:t>
            </a:r>
            <a:br>
              <a:rPr lang="en-US" sz="1800" dirty="0">
                <a:effectLst/>
                <a:latin typeface="Arial" panose="020B0604020202020204" pitchFamily="34" charset="0"/>
                <a:ea typeface="Aptos" panose="020B0004020202020204" pitchFamily="34" charset="0"/>
                <a:cs typeface="Aptos" panose="020B0004020202020204" pitchFamily="34" charset="0"/>
              </a:rPr>
            </a:br>
            <a:r>
              <a:rPr lang="en-US" sz="1800" dirty="0">
                <a:effectLst/>
                <a:latin typeface="Arial" panose="020B0604020202020204" pitchFamily="34" charset="0"/>
                <a:ea typeface="Aptos" panose="020B0004020202020204" pitchFamily="34" charset="0"/>
                <a:cs typeface="Aptos" panose="020B0004020202020204" pitchFamily="34" charset="0"/>
              </a:rPr>
              <a:t>    2. Master loaders not providing the master BL number to the House filer in time for the filing.</a:t>
            </a:r>
            <a:br>
              <a:rPr lang="en-US" sz="1800" dirty="0">
                <a:effectLst/>
                <a:latin typeface="Arial" panose="020B0604020202020204" pitchFamily="34" charset="0"/>
                <a:ea typeface="Aptos" panose="020B0004020202020204" pitchFamily="34" charset="0"/>
                <a:cs typeface="Aptos" panose="020B0004020202020204" pitchFamily="34" charset="0"/>
              </a:rPr>
            </a:br>
            <a:r>
              <a:rPr lang="en-US" sz="1800" dirty="0">
                <a:effectLst/>
                <a:latin typeface="Arial" panose="020B0604020202020204" pitchFamily="34" charset="0"/>
                <a:ea typeface="Aptos" panose="020B0004020202020204" pitchFamily="34" charset="0"/>
                <a:cs typeface="Aptos" panose="020B0004020202020204" pitchFamily="34" charset="0"/>
              </a:rPr>
              <a:t>    3. EORI Numbers (consignee EORI numbers, people outside the EU or using a GB EORI)</a:t>
            </a:r>
            <a:br>
              <a:rPr lang="en-US" sz="1800" dirty="0">
                <a:effectLst/>
                <a:latin typeface="Arial" panose="020B0604020202020204" pitchFamily="34" charset="0"/>
                <a:ea typeface="Aptos" panose="020B0004020202020204" pitchFamily="34" charset="0"/>
                <a:cs typeface="Aptos" panose="020B0004020202020204" pitchFamily="34" charset="0"/>
              </a:rPr>
            </a:br>
            <a:r>
              <a:rPr lang="en-US" sz="1800" dirty="0">
                <a:effectLst/>
                <a:latin typeface="Arial" panose="020B0604020202020204" pitchFamily="34" charset="0"/>
                <a:ea typeface="Aptos" panose="020B0004020202020204" pitchFamily="34" charset="0"/>
                <a:cs typeface="Aptos" panose="020B0004020202020204" pitchFamily="34" charset="0"/>
              </a:rPr>
              <a:t>    4. What are the most common causes of security Issues or other filing issues that you’ve seen so far? (People not filing correctly. Incorrect data, or incorrect BL type.)</a:t>
            </a:r>
            <a:br>
              <a:rPr lang="en-US" sz="1800" dirty="0">
                <a:effectLst/>
                <a:latin typeface="Arial" panose="020B0604020202020204" pitchFamily="34" charset="0"/>
                <a:ea typeface="Aptos" panose="020B0004020202020204" pitchFamily="34" charset="0"/>
                <a:cs typeface="Aptos" panose="020B0004020202020204" pitchFamily="34" charset="0"/>
              </a:rPr>
            </a:br>
            <a:r>
              <a:rPr lang="en-US" sz="1800" dirty="0">
                <a:effectLst/>
                <a:latin typeface="Arial" panose="020B0604020202020204" pitchFamily="34" charset="0"/>
                <a:ea typeface="Aptos" panose="020B0004020202020204" pitchFamily="34" charset="0"/>
                <a:cs typeface="Aptos" panose="020B0004020202020204" pitchFamily="34" charset="0"/>
              </a:rPr>
              <a:t>    5. EU customs is using the UNLOCODE data base from 2017, any city added since 2017 will be rejected. Where would one find the list of codes that will be accepted?</a:t>
            </a:r>
            <a:br>
              <a:rPr lang="en-US" sz="1800" dirty="0">
                <a:effectLst/>
                <a:latin typeface="Arial" panose="020B0604020202020204" pitchFamily="34" charset="0"/>
                <a:ea typeface="Aptos" panose="020B0004020202020204" pitchFamily="34" charset="0"/>
                <a:cs typeface="Aptos" panose="020B0004020202020204" pitchFamily="34" charset="0"/>
              </a:rPr>
            </a:br>
            <a:r>
              <a:rPr lang="en-US" sz="1800" dirty="0">
                <a:effectLst/>
                <a:latin typeface="Arial" panose="020B0604020202020204" pitchFamily="34" charset="0"/>
                <a:ea typeface="Aptos" panose="020B0004020202020204" pitchFamily="34" charset="0"/>
                <a:cs typeface="Aptos" panose="020B0004020202020204" pitchFamily="34" charset="0"/>
              </a:rPr>
              <a:t>    6. When cargo leaves the EU touches a foreign entity then comes back to the EU, ENS is required.</a:t>
            </a:r>
            <a:br>
              <a:rPr lang="en-US" sz="1800" dirty="0">
                <a:effectLst/>
                <a:latin typeface="Arial" panose="020B0604020202020204" pitchFamily="34" charset="0"/>
                <a:ea typeface="Aptos" panose="020B0004020202020204" pitchFamily="34" charset="0"/>
                <a:cs typeface="Aptos" panose="020B0004020202020204" pitchFamily="34" charset="0"/>
              </a:rPr>
            </a:br>
            <a:r>
              <a:rPr lang="en-US" sz="1800" dirty="0">
                <a:effectLst/>
                <a:latin typeface="Arial" panose="020B0604020202020204" pitchFamily="34" charset="0"/>
                <a:ea typeface="Aptos" panose="020B0004020202020204" pitchFamily="34" charset="0"/>
                <a:cs typeface="Aptos" panose="020B0004020202020204" pitchFamily="34" charset="0"/>
              </a:rPr>
              <a:t>    7. What is the ENS Error "71 House Consignment in a wrong state, Presented"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1A24E8D8-003A-4D7D-040C-89971DAA877D}"/>
              </a:ext>
            </a:extLst>
          </p:cNvPr>
          <p:cNvSpPr>
            <a:spLocks noGrp="1"/>
          </p:cNvSpPr>
          <p:nvPr>
            <p:ph type="sldNum" sz="quarter" idx="5"/>
          </p:nvPr>
        </p:nvSpPr>
        <p:spPr/>
        <p:txBody>
          <a:bodyPr/>
          <a:lstStyle/>
          <a:p>
            <a:fld id="{797A537C-CA8B-4308-B858-21C8E56A2BAC}" type="slidenum">
              <a:rPr lang="en-US" smtClean="0"/>
              <a:t>18</a:t>
            </a:fld>
            <a:endParaRPr lang="en-US" dirty="0"/>
          </a:p>
        </p:txBody>
      </p:sp>
    </p:spTree>
    <p:extLst>
      <p:ext uri="{BB962C8B-B14F-4D97-AF65-F5344CB8AC3E}">
        <p14:creationId xmlns:p14="http://schemas.microsoft.com/office/powerpoint/2010/main" val="211426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4A6B8-8EA5-BDDD-AF25-8A79FC823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69D7F-CDFD-7540-A3DA-2E22C15C7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F8C5A-C49C-E548-7B87-F7BD48911B0C}"/>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BC30F1A5-9A8D-74D9-3AA0-7FC1689A610D}"/>
              </a:ext>
            </a:extLst>
          </p:cNvPr>
          <p:cNvSpPr>
            <a:spLocks noGrp="1"/>
          </p:cNvSpPr>
          <p:nvPr>
            <p:ph type="sldNum" sz="quarter" idx="5"/>
          </p:nvPr>
        </p:nvSpPr>
        <p:spPr/>
        <p:txBody>
          <a:bodyPr/>
          <a:lstStyle/>
          <a:p>
            <a:fld id="{797A537C-CA8B-4308-B858-21C8E56A2BAC}" type="slidenum">
              <a:rPr lang="en-US" smtClean="0"/>
              <a:t>19</a:t>
            </a:fld>
            <a:endParaRPr lang="en-US" dirty="0"/>
          </a:p>
        </p:txBody>
      </p:sp>
    </p:spTree>
    <p:extLst>
      <p:ext uri="{BB962C8B-B14F-4D97-AF65-F5344CB8AC3E}">
        <p14:creationId xmlns:p14="http://schemas.microsoft.com/office/powerpoint/2010/main" val="54507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Merit Intro</a:t>
            </a:r>
          </a:p>
        </p:txBody>
      </p:sp>
      <p:sp>
        <p:nvSpPr>
          <p:cNvPr id="4" name="Slide Number Placeholder 3"/>
          <p:cNvSpPr>
            <a:spLocks noGrp="1"/>
          </p:cNvSpPr>
          <p:nvPr>
            <p:ph type="sldNum" sz="quarter" idx="5"/>
          </p:nvPr>
        </p:nvSpPr>
        <p:spPr/>
        <p:txBody>
          <a:bodyPr/>
          <a:lstStyle/>
          <a:p>
            <a:fld id="{797A537C-CA8B-4308-B858-21C8E56A2BAC}" type="slidenum">
              <a:rPr lang="en-US" smtClean="0"/>
              <a:t>2</a:t>
            </a:fld>
            <a:endParaRPr lang="en-US" dirty="0"/>
          </a:p>
        </p:txBody>
      </p:sp>
    </p:spTree>
    <p:extLst>
      <p:ext uri="{BB962C8B-B14F-4D97-AF65-F5344CB8AC3E}">
        <p14:creationId xmlns:p14="http://schemas.microsoft.com/office/powerpoint/2010/main" val="2461101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3EF94-2798-607D-6BAF-022C32C69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F19-3EDF-67D2-0A59-10F17E20A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BB306-525F-9352-8889-5864ED1B51C2}"/>
              </a:ext>
            </a:extLst>
          </p:cNvPr>
          <p:cNvSpPr>
            <a:spLocks noGrp="1"/>
          </p:cNvSpPr>
          <p:nvPr>
            <p:ph type="body" idx="1"/>
          </p:nvPr>
        </p:nvSpPr>
        <p:spPr/>
        <p:txBody>
          <a:bodyPr/>
          <a:lstStyle/>
          <a:p>
            <a:r>
              <a:rPr lang="en-US" dirty="0"/>
              <a:t>Fany</a:t>
            </a:r>
          </a:p>
        </p:txBody>
      </p:sp>
      <p:sp>
        <p:nvSpPr>
          <p:cNvPr id="4" name="Slide Number Placeholder 3">
            <a:extLst>
              <a:ext uri="{FF2B5EF4-FFF2-40B4-BE49-F238E27FC236}">
                <a16:creationId xmlns:a16="http://schemas.microsoft.com/office/drawing/2014/main" id="{BD35495A-7E1A-7F02-F6AB-268BE114B268}"/>
              </a:ext>
            </a:extLst>
          </p:cNvPr>
          <p:cNvSpPr>
            <a:spLocks noGrp="1"/>
          </p:cNvSpPr>
          <p:nvPr>
            <p:ph type="sldNum" sz="quarter" idx="5"/>
          </p:nvPr>
        </p:nvSpPr>
        <p:spPr/>
        <p:txBody>
          <a:bodyPr/>
          <a:lstStyle/>
          <a:p>
            <a:fld id="{797A537C-CA8B-4308-B858-21C8E56A2BAC}" type="slidenum">
              <a:rPr lang="en-US" smtClean="0"/>
              <a:t>20</a:t>
            </a:fld>
            <a:endParaRPr lang="en-US" dirty="0"/>
          </a:p>
        </p:txBody>
      </p:sp>
    </p:spTree>
    <p:extLst>
      <p:ext uri="{BB962C8B-B14F-4D97-AF65-F5344CB8AC3E}">
        <p14:creationId xmlns:p14="http://schemas.microsoft.com/office/powerpoint/2010/main" val="177191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6E6A2-119B-E65E-B624-FE96451C4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268CB-7444-5965-31F7-CC8D032BA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A58CC-8C68-4CFC-0603-75188E8B44E6}"/>
              </a:ext>
            </a:extLst>
          </p:cNvPr>
          <p:cNvSpPr>
            <a:spLocks noGrp="1"/>
          </p:cNvSpPr>
          <p:nvPr>
            <p:ph type="body" idx="1"/>
          </p:nvPr>
        </p:nvSpPr>
        <p:spPr/>
        <p:txBody>
          <a:bodyPr/>
          <a:lstStyle/>
          <a:p>
            <a:r>
              <a:rPr lang="en-US" dirty="0"/>
              <a:t>Fany</a:t>
            </a:r>
          </a:p>
        </p:txBody>
      </p:sp>
      <p:sp>
        <p:nvSpPr>
          <p:cNvPr id="4" name="Slide Number Placeholder 3">
            <a:extLst>
              <a:ext uri="{FF2B5EF4-FFF2-40B4-BE49-F238E27FC236}">
                <a16:creationId xmlns:a16="http://schemas.microsoft.com/office/drawing/2014/main" id="{D77EE2B8-35FC-E8E7-8D58-9EFBB0A03B80}"/>
              </a:ext>
            </a:extLst>
          </p:cNvPr>
          <p:cNvSpPr>
            <a:spLocks noGrp="1"/>
          </p:cNvSpPr>
          <p:nvPr>
            <p:ph type="sldNum" sz="quarter" idx="5"/>
          </p:nvPr>
        </p:nvSpPr>
        <p:spPr/>
        <p:txBody>
          <a:bodyPr/>
          <a:lstStyle/>
          <a:p>
            <a:fld id="{797A537C-CA8B-4308-B858-21C8E56A2BAC}" type="slidenum">
              <a:rPr lang="en-US" smtClean="0"/>
              <a:t>21</a:t>
            </a:fld>
            <a:endParaRPr lang="en-US" dirty="0"/>
          </a:p>
        </p:txBody>
      </p:sp>
    </p:spTree>
    <p:extLst>
      <p:ext uri="{BB962C8B-B14F-4D97-AF65-F5344CB8AC3E}">
        <p14:creationId xmlns:p14="http://schemas.microsoft.com/office/powerpoint/2010/main" val="35748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D92C-5C7F-BFB0-7552-670F74D72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210BB-79B9-4240-6CE3-77FAC1A32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C1295-4E08-B5E4-5A9D-6776B224BB11}"/>
              </a:ext>
            </a:extLst>
          </p:cNvPr>
          <p:cNvSpPr>
            <a:spLocks noGrp="1"/>
          </p:cNvSpPr>
          <p:nvPr>
            <p:ph type="body" idx="1"/>
          </p:nvPr>
        </p:nvSpPr>
        <p:spPr/>
        <p:txBody>
          <a:bodyPr/>
          <a:lstStyle/>
          <a:p>
            <a:r>
              <a:rPr lang="en-US" dirty="0"/>
              <a:t>Fany</a:t>
            </a:r>
          </a:p>
        </p:txBody>
      </p:sp>
      <p:sp>
        <p:nvSpPr>
          <p:cNvPr id="4" name="Slide Number Placeholder 3">
            <a:extLst>
              <a:ext uri="{FF2B5EF4-FFF2-40B4-BE49-F238E27FC236}">
                <a16:creationId xmlns:a16="http://schemas.microsoft.com/office/drawing/2014/main" id="{941376AB-EB58-E551-451C-5234E7B40774}"/>
              </a:ext>
            </a:extLst>
          </p:cNvPr>
          <p:cNvSpPr>
            <a:spLocks noGrp="1"/>
          </p:cNvSpPr>
          <p:nvPr>
            <p:ph type="sldNum" sz="quarter" idx="5"/>
          </p:nvPr>
        </p:nvSpPr>
        <p:spPr/>
        <p:txBody>
          <a:bodyPr/>
          <a:lstStyle/>
          <a:p>
            <a:fld id="{797A537C-CA8B-4308-B858-21C8E56A2BAC}" type="slidenum">
              <a:rPr lang="en-US" smtClean="0"/>
              <a:t>22</a:t>
            </a:fld>
            <a:endParaRPr lang="en-US" dirty="0"/>
          </a:p>
        </p:txBody>
      </p:sp>
    </p:spTree>
    <p:extLst>
      <p:ext uri="{BB962C8B-B14F-4D97-AF65-F5344CB8AC3E}">
        <p14:creationId xmlns:p14="http://schemas.microsoft.com/office/powerpoint/2010/main" val="385101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p:txBody>
      </p:sp>
      <p:sp>
        <p:nvSpPr>
          <p:cNvPr id="4" name="Slide Number Placeholder 3"/>
          <p:cNvSpPr>
            <a:spLocks noGrp="1"/>
          </p:cNvSpPr>
          <p:nvPr>
            <p:ph type="sldNum" sz="quarter" idx="5"/>
          </p:nvPr>
        </p:nvSpPr>
        <p:spPr/>
        <p:txBody>
          <a:bodyPr/>
          <a:lstStyle/>
          <a:p>
            <a:fld id="{797A537C-CA8B-4308-B858-21C8E56A2BAC}" type="slidenum">
              <a:rPr lang="en-US" smtClean="0"/>
              <a:t>23</a:t>
            </a:fld>
            <a:endParaRPr lang="en-US" dirty="0"/>
          </a:p>
        </p:txBody>
      </p:sp>
    </p:spTree>
    <p:extLst>
      <p:ext uri="{BB962C8B-B14F-4D97-AF65-F5344CB8AC3E}">
        <p14:creationId xmlns:p14="http://schemas.microsoft.com/office/powerpoint/2010/main" val="1725823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p:txBody>
      </p:sp>
      <p:sp>
        <p:nvSpPr>
          <p:cNvPr id="4" name="Slide Number Placeholder 3"/>
          <p:cNvSpPr>
            <a:spLocks noGrp="1"/>
          </p:cNvSpPr>
          <p:nvPr>
            <p:ph type="sldNum" sz="quarter" idx="5"/>
          </p:nvPr>
        </p:nvSpPr>
        <p:spPr/>
        <p:txBody>
          <a:bodyPr/>
          <a:lstStyle/>
          <a:p>
            <a:fld id="{797A537C-CA8B-4308-B858-21C8E56A2BAC}" type="slidenum">
              <a:rPr lang="en-US" smtClean="0"/>
              <a:t>24</a:t>
            </a:fld>
            <a:endParaRPr lang="en-US" dirty="0"/>
          </a:p>
        </p:txBody>
      </p:sp>
    </p:spTree>
    <p:extLst>
      <p:ext uri="{BB962C8B-B14F-4D97-AF65-F5344CB8AC3E}">
        <p14:creationId xmlns:p14="http://schemas.microsoft.com/office/powerpoint/2010/main" val="29855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p:txBody>
      </p:sp>
      <p:sp>
        <p:nvSpPr>
          <p:cNvPr id="4" name="Slide Number Placeholder 3"/>
          <p:cNvSpPr>
            <a:spLocks noGrp="1"/>
          </p:cNvSpPr>
          <p:nvPr>
            <p:ph type="sldNum" sz="quarter" idx="5"/>
          </p:nvPr>
        </p:nvSpPr>
        <p:spPr/>
        <p:txBody>
          <a:bodyPr/>
          <a:lstStyle/>
          <a:p>
            <a:fld id="{797A537C-CA8B-4308-B858-21C8E56A2BAC}" type="slidenum">
              <a:rPr lang="en-US" smtClean="0"/>
              <a:t>25</a:t>
            </a:fld>
            <a:endParaRPr lang="en-US" dirty="0"/>
          </a:p>
        </p:txBody>
      </p:sp>
    </p:spTree>
    <p:extLst>
      <p:ext uri="{BB962C8B-B14F-4D97-AF65-F5344CB8AC3E}">
        <p14:creationId xmlns:p14="http://schemas.microsoft.com/office/powerpoint/2010/main" val="19820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p:txBody>
      </p:sp>
      <p:sp>
        <p:nvSpPr>
          <p:cNvPr id="4" name="Slide Number Placeholder 3"/>
          <p:cNvSpPr>
            <a:spLocks noGrp="1"/>
          </p:cNvSpPr>
          <p:nvPr>
            <p:ph type="sldNum" sz="quarter" idx="5"/>
          </p:nvPr>
        </p:nvSpPr>
        <p:spPr/>
        <p:txBody>
          <a:bodyPr/>
          <a:lstStyle/>
          <a:p>
            <a:fld id="{797A537C-CA8B-4308-B858-21C8E56A2BAC}" type="slidenum">
              <a:rPr lang="en-US" smtClean="0"/>
              <a:t>26</a:t>
            </a:fld>
            <a:endParaRPr lang="en-US" dirty="0"/>
          </a:p>
        </p:txBody>
      </p:sp>
    </p:spTree>
    <p:extLst>
      <p:ext uri="{BB962C8B-B14F-4D97-AF65-F5344CB8AC3E}">
        <p14:creationId xmlns:p14="http://schemas.microsoft.com/office/powerpoint/2010/main" val="2365907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p:txBody>
      </p:sp>
      <p:sp>
        <p:nvSpPr>
          <p:cNvPr id="4" name="Slide Number Placeholder 3"/>
          <p:cNvSpPr>
            <a:spLocks noGrp="1"/>
          </p:cNvSpPr>
          <p:nvPr>
            <p:ph type="sldNum" sz="quarter" idx="5"/>
          </p:nvPr>
        </p:nvSpPr>
        <p:spPr/>
        <p:txBody>
          <a:bodyPr/>
          <a:lstStyle/>
          <a:p>
            <a:fld id="{797A537C-CA8B-4308-B858-21C8E56A2BAC}" type="slidenum">
              <a:rPr lang="en-US" smtClean="0"/>
              <a:t>27</a:t>
            </a:fld>
            <a:endParaRPr lang="en-US" dirty="0"/>
          </a:p>
        </p:txBody>
      </p:sp>
    </p:spTree>
    <p:extLst>
      <p:ext uri="{BB962C8B-B14F-4D97-AF65-F5344CB8AC3E}">
        <p14:creationId xmlns:p14="http://schemas.microsoft.com/office/powerpoint/2010/main" val="113201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p:txBody>
      </p:sp>
      <p:sp>
        <p:nvSpPr>
          <p:cNvPr id="4" name="Slide Number Placeholder 3"/>
          <p:cNvSpPr>
            <a:spLocks noGrp="1"/>
          </p:cNvSpPr>
          <p:nvPr>
            <p:ph type="sldNum" sz="quarter" idx="5"/>
          </p:nvPr>
        </p:nvSpPr>
        <p:spPr/>
        <p:txBody>
          <a:bodyPr/>
          <a:lstStyle/>
          <a:p>
            <a:fld id="{797A537C-CA8B-4308-B858-21C8E56A2BAC}" type="slidenum">
              <a:rPr lang="en-US" smtClean="0"/>
              <a:t>28</a:t>
            </a:fld>
            <a:endParaRPr lang="en-US" dirty="0"/>
          </a:p>
        </p:txBody>
      </p:sp>
    </p:spTree>
    <p:extLst>
      <p:ext uri="{BB962C8B-B14F-4D97-AF65-F5344CB8AC3E}">
        <p14:creationId xmlns:p14="http://schemas.microsoft.com/office/powerpoint/2010/main" val="545052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D6FB-4FC4-AF32-140D-6D1DA8E7E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9FD10-1307-8F45-677B-F0455B602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9DA95-EBC5-8737-9FB3-FF500B6AB092}"/>
              </a:ext>
            </a:extLst>
          </p:cNvPr>
          <p:cNvSpPr>
            <a:spLocks noGrp="1"/>
          </p:cNvSpPr>
          <p:nvPr>
            <p:ph type="body" idx="1"/>
          </p:nvPr>
        </p:nvSpPr>
        <p:spPr/>
        <p:txBody>
          <a:bodyPr/>
          <a:lstStyle/>
          <a:p>
            <a:r>
              <a:rPr lang="en-US" dirty="0"/>
              <a:t>Kim</a:t>
            </a:r>
          </a:p>
          <a:p>
            <a:r>
              <a:rPr lang="en-US" dirty="0"/>
              <a:t>Reviewed and submitted comments.  Consensus that there are some things that should mirror imports, some things that should be an improvement over current import regs, and some things that do not have an equivalent on the import side and will be different.</a:t>
            </a:r>
          </a:p>
        </p:txBody>
      </p:sp>
      <p:sp>
        <p:nvSpPr>
          <p:cNvPr id="4" name="Slide Number Placeholder 3">
            <a:extLst>
              <a:ext uri="{FF2B5EF4-FFF2-40B4-BE49-F238E27FC236}">
                <a16:creationId xmlns:a16="http://schemas.microsoft.com/office/drawing/2014/main" id="{7A49B624-FFF7-8214-1F02-986B1132BC03}"/>
              </a:ext>
            </a:extLst>
          </p:cNvPr>
          <p:cNvSpPr>
            <a:spLocks noGrp="1"/>
          </p:cNvSpPr>
          <p:nvPr>
            <p:ph type="sldNum" sz="quarter" idx="5"/>
          </p:nvPr>
        </p:nvSpPr>
        <p:spPr/>
        <p:txBody>
          <a:bodyPr/>
          <a:lstStyle/>
          <a:p>
            <a:fld id="{797A537C-CA8B-4308-B858-21C8E56A2BAC}" type="slidenum">
              <a:rPr lang="en-US" smtClean="0"/>
              <a:t>29</a:t>
            </a:fld>
            <a:endParaRPr lang="en-US" dirty="0"/>
          </a:p>
        </p:txBody>
      </p:sp>
    </p:spTree>
    <p:extLst>
      <p:ext uri="{BB962C8B-B14F-4D97-AF65-F5344CB8AC3E}">
        <p14:creationId xmlns:p14="http://schemas.microsoft.com/office/powerpoint/2010/main" val="367265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Merit open then turn over to Tom</a:t>
            </a:r>
          </a:p>
        </p:txBody>
      </p:sp>
      <p:sp>
        <p:nvSpPr>
          <p:cNvPr id="4" name="Slide Number Placeholder 3"/>
          <p:cNvSpPr>
            <a:spLocks noGrp="1"/>
          </p:cNvSpPr>
          <p:nvPr>
            <p:ph type="sldNum" sz="quarter" idx="5"/>
          </p:nvPr>
        </p:nvSpPr>
        <p:spPr/>
        <p:txBody>
          <a:bodyPr/>
          <a:lstStyle/>
          <a:p>
            <a:fld id="{797A537C-CA8B-4308-B858-21C8E56A2BAC}" type="slidenum">
              <a:rPr lang="en-US" smtClean="0"/>
              <a:t>3</a:t>
            </a:fld>
            <a:endParaRPr lang="en-US" dirty="0"/>
          </a:p>
        </p:txBody>
      </p:sp>
    </p:spTree>
    <p:extLst>
      <p:ext uri="{BB962C8B-B14F-4D97-AF65-F5344CB8AC3E}">
        <p14:creationId xmlns:p14="http://schemas.microsoft.com/office/powerpoint/2010/main" val="2422860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F43BE-3F46-33A5-D771-24F37CA14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4AE3B-2446-06B1-39F6-0A9CA4200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87FC4-32DE-61F1-32CE-D9D7783A69DA}"/>
              </a:ext>
            </a:extLst>
          </p:cNvPr>
          <p:cNvSpPr>
            <a:spLocks noGrp="1"/>
          </p:cNvSpPr>
          <p:nvPr>
            <p:ph type="body" idx="1"/>
          </p:nvPr>
        </p:nvSpPr>
        <p:spPr/>
        <p:txBody>
          <a:bodyPr/>
          <a:lstStyle/>
          <a:p>
            <a:r>
              <a:rPr lang="en-US" dirty="0"/>
              <a:t>Kim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Filers will need bond…mention use of FTR language in NPRM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Clear separation between EEM and EEI; avoid FTR reference overlaps</a:t>
            </a:r>
          </a:p>
          <a:p>
            <a:endParaRPr lang="en-US" dirty="0"/>
          </a:p>
        </p:txBody>
      </p:sp>
      <p:sp>
        <p:nvSpPr>
          <p:cNvPr id="4" name="Slide Number Placeholder 3">
            <a:extLst>
              <a:ext uri="{FF2B5EF4-FFF2-40B4-BE49-F238E27FC236}">
                <a16:creationId xmlns:a16="http://schemas.microsoft.com/office/drawing/2014/main" id="{ABB7D492-426A-0EF9-6F7C-B454DF924A19}"/>
              </a:ext>
            </a:extLst>
          </p:cNvPr>
          <p:cNvSpPr>
            <a:spLocks noGrp="1"/>
          </p:cNvSpPr>
          <p:nvPr>
            <p:ph type="sldNum" sz="quarter" idx="5"/>
          </p:nvPr>
        </p:nvSpPr>
        <p:spPr/>
        <p:txBody>
          <a:bodyPr/>
          <a:lstStyle/>
          <a:p>
            <a:fld id="{797A537C-CA8B-4308-B858-21C8E56A2BAC}" type="slidenum">
              <a:rPr lang="en-US" smtClean="0"/>
              <a:t>30</a:t>
            </a:fld>
            <a:endParaRPr lang="en-US" dirty="0"/>
          </a:p>
        </p:txBody>
      </p:sp>
    </p:spTree>
    <p:extLst>
      <p:ext uri="{BB962C8B-B14F-4D97-AF65-F5344CB8AC3E}">
        <p14:creationId xmlns:p14="http://schemas.microsoft.com/office/powerpoint/2010/main" val="3383912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A466B-5F14-A631-941F-E630F765F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BB522-45EA-8513-4546-0ADF75853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04889-DB26-C36F-2AFB-AA61EF54B5FD}"/>
              </a:ext>
            </a:extLst>
          </p:cNvPr>
          <p:cNvSpPr>
            <a:spLocks noGrp="1"/>
          </p:cNvSpPr>
          <p:nvPr>
            <p:ph type="body" idx="1"/>
          </p:nvPr>
        </p:nvSpPr>
        <p:spPr/>
        <p:txBody>
          <a:bodyPr/>
          <a:lstStyle/>
          <a:p>
            <a:r>
              <a:rPr lang="en-US" dirty="0"/>
              <a:t>Kim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-Master bill of lading – linking rail waybill vs. VOCC MBL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Cargo description – asked CBP for clarification on requirements – what about licensed cargo’s desc in AES – MMM allows 100 characters vs AES 45 character</a:t>
            </a:r>
          </a:p>
        </p:txBody>
      </p:sp>
      <p:sp>
        <p:nvSpPr>
          <p:cNvPr id="4" name="Slide Number Placeholder 3">
            <a:extLst>
              <a:ext uri="{FF2B5EF4-FFF2-40B4-BE49-F238E27FC236}">
                <a16:creationId xmlns:a16="http://schemas.microsoft.com/office/drawing/2014/main" id="{66E9F564-2810-A709-B279-D7E7C89C8824}"/>
              </a:ext>
            </a:extLst>
          </p:cNvPr>
          <p:cNvSpPr>
            <a:spLocks noGrp="1"/>
          </p:cNvSpPr>
          <p:nvPr>
            <p:ph type="sldNum" sz="quarter" idx="5"/>
          </p:nvPr>
        </p:nvSpPr>
        <p:spPr/>
        <p:txBody>
          <a:bodyPr/>
          <a:lstStyle/>
          <a:p>
            <a:fld id="{797A537C-CA8B-4308-B858-21C8E56A2BAC}" type="slidenum">
              <a:rPr lang="en-US" smtClean="0"/>
              <a:t>31</a:t>
            </a:fld>
            <a:endParaRPr lang="en-US" dirty="0"/>
          </a:p>
        </p:txBody>
      </p:sp>
    </p:spTree>
    <p:extLst>
      <p:ext uri="{BB962C8B-B14F-4D97-AF65-F5344CB8AC3E}">
        <p14:creationId xmlns:p14="http://schemas.microsoft.com/office/powerpoint/2010/main" val="2437427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DE40-8C0D-CDF1-2DBA-6F7DA0F4D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B0196-D784-7DF5-1629-284BF4EC2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94FE6-0BBC-5293-E23C-931379D845B0}"/>
              </a:ext>
            </a:extLst>
          </p:cNvPr>
          <p:cNvSpPr>
            <a:spLocks noGrp="1"/>
          </p:cNvSpPr>
          <p:nvPr>
            <p:ph type="body" idx="1"/>
          </p:nvPr>
        </p:nvSpPr>
        <p:spPr/>
        <p:txBody>
          <a:bodyPr/>
          <a:lstStyle/>
          <a:p>
            <a:r>
              <a:rPr lang="en-US" dirty="0"/>
              <a:t>Kim</a:t>
            </a:r>
          </a:p>
          <a:p>
            <a:r>
              <a:rPr lang="en-US" dirty="0"/>
              <a:t>-important for modes to be harmonized as much as possible.</a:t>
            </a:r>
          </a:p>
        </p:txBody>
      </p:sp>
      <p:sp>
        <p:nvSpPr>
          <p:cNvPr id="4" name="Slide Number Placeholder 3">
            <a:extLst>
              <a:ext uri="{FF2B5EF4-FFF2-40B4-BE49-F238E27FC236}">
                <a16:creationId xmlns:a16="http://schemas.microsoft.com/office/drawing/2014/main" id="{DE950AAF-3D5A-E738-E0B0-B14B4152CAE4}"/>
              </a:ext>
            </a:extLst>
          </p:cNvPr>
          <p:cNvSpPr>
            <a:spLocks noGrp="1"/>
          </p:cNvSpPr>
          <p:nvPr>
            <p:ph type="sldNum" sz="quarter" idx="5"/>
          </p:nvPr>
        </p:nvSpPr>
        <p:spPr/>
        <p:txBody>
          <a:bodyPr/>
          <a:lstStyle/>
          <a:p>
            <a:fld id="{797A537C-CA8B-4308-B858-21C8E56A2BAC}" type="slidenum">
              <a:rPr lang="en-US" smtClean="0"/>
              <a:t>32</a:t>
            </a:fld>
            <a:endParaRPr lang="en-US" dirty="0"/>
          </a:p>
        </p:txBody>
      </p:sp>
    </p:spTree>
    <p:extLst>
      <p:ext uri="{BB962C8B-B14F-4D97-AF65-F5344CB8AC3E}">
        <p14:creationId xmlns:p14="http://schemas.microsoft.com/office/powerpoint/2010/main" val="3859794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Fany</a:t>
            </a:r>
          </a:p>
          <a:p>
            <a:endParaRPr lang="en-US" dirty="0"/>
          </a:p>
          <a:p>
            <a:r>
              <a:rPr lang="en-US" dirty="0"/>
              <a:t>Merit to ask questions: </a:t>
            </a:r>
          </a:p>
          <a:p>
            <a:pPr marL="171450" indent="-171450">
              <a:buFontTx/>
              <a:buChar char="-"/>
            </a:pPr>
            <a:r>
              <a:rPr lang="en-US" dirty="0"/>
              <a:t>How does an NVOCC or IAC start participating in the pilot?  What is needed to transmit and who helps with setup?</a:t>
            </a:r>
          </a:p>
          <a:p>
            <a:pPr marL="171450" indent="-171450">
              <a:buFontTx/>
              <a:buChar char="-"/>
            </a:pPr>
            <a:r>
              <a:rPr lang="en-US" dirty="0"/>
              <a:t>Are there penalties for not filing or incorrect filings? If yes, who can be penalized?</a:t>
            </a:r>
          </a:p>
          <a:p>
            <a:pPr marL="171450" indent="-171450">
              <a:buFontTx/>
              <a:buChar char="-"/>
            </a:pPr>
            <a:r>
              <a:rPr lang="en-US" dirty="0"/>
              <a:t>Will export PGAs use the EEM filing?</a:t>
            </a:r>
          </a:p>
          <a:p>
            <a:pPr marL="171450" indent="-171450">
              <a:buFontTx/>
              <a:buChar char="-"/>
            </a:pPr>
            <a:r>
              <a:rPr lang="en-US" dirty="0"/>
              <a:t>Will the EEI filer still need to include the transportation data since the manifest includes that data?</a:t>
            </a:r>
          </a:p>
          <a:p>
            <a:endParaRPr lang="en-US" dirty="0"/>
          </a:p>
        </p:txBody>
      </p:sp>
      <p:sp>
        <p:nvSpPr>
          <p:cNvPr id="4" name="Slide Number Placeholder 3"/>
          <p:cNvSpPr>
            <a:spLocks noGrp="1"/>
          </p:cNvSpPr>
          <p:nvPr>
            <p:ph type="sldNum" sz="quarter" idx="5"/>
          </p:nvPr>
        </p:nvSpPr>
        <p:spPr/>
        <p:txBody>
          <a:bodyPr/>
          <a:lstStyle/>
          <a:p>
            <a:fld id="{797A537C-CA8B-4308-B858-21C8E56A2BAC}" type="slidenum">
              <a:rPr lang="en-US" smtClean="0"/>
              <a:t>33</a:t>
            </a:fld>
            <a:endParaRPr lang="en-US" dirty="0"/>
          </a:p>
        </p:txBody>
      </p:sp>
    </p:spTree>
    <p:extLst>
      <p:ext uri="{BB962C8B-B14F-4D97-AF65-F5344CB8AC3E}">
        <p14:creationId xmlns:p14="http://schemas.microsoft.com/office/powerpoint/2010/main" val="2818443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C512-2B88-9C62-239F-1DC96065B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08639-7CF0-2A92-5CFA-36E4D2D2E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6BCD3-FD58-B709-34AA-A5ABB6AA0949}"/>
              </a:ext>
            </a:extLst>
          </p:cNvPr>
          <p:cNvSpPr>
            <a:spLocks noGrp="1"/>
          </p:cNvSpPr>
          <p:nvPr>
            <p:ph type="body" idx="1"/>
          </p:nvPr>
        </p:nvSpPr>
        <p:spPr/>
        <p:txBody>
          <a:bodyPr/>
          <a:lstStyle/>
          <a:p>
            <a:pPr marL="0" indent="0">
              <a:buFontTx/>
              <a:buNone/>
            </a:pPr>
            <a:r>
              <a:rPr lang="en-US" dirty="0"/>
              <a:t>Kim</a:t>
            </a:r>
          </a:p>
        </p:txBody>
      </p:sp>
      <p:sp>
        <p:nvSpPr>
          <p:cNvPr id="4" name="Slide Number Placeholder 3">
            <a:extLst>
              <a:ext uri="{FF2B5EF4-FFF2-40B4-BE49-F238E27FC236}">
                <a16:creationId xmlns:a16="http://schemas.microsoft.com/office/drawing/2014/main" id="{1612D528-F845-496A-4D6D-BC5BE988C4C7}"/>
              </a:ext>
            </a:extLst>
          </p:cNvPr>
          <p:cNvSpPr>
            <a:spLocks noGrp="1"/>
          </p:cNvSpPr>
          <p:nvPr>
            <p:ph type="sldNum" sz="quarter" idx="5"/>
          </p:nvPr>
        </p:nvSpPr>
        <p:spPr/>
        <p:txBody>
          <a:bodyPr/>
          <a:lstStyle/>
          <a:p>
            <a:fld id="{797A537C-CA8B-4308-B858-21C8E56A2BAC}" type="slidenum">
              <a:rPr lang="en-US" smtClean="0"/>
              <a:t>34</a:t>
            </a:fld>
            <a:endParaRPr lang="en-US" dirty="0"/>
          </a:p>
        </p:txBody>
      </p:sp>
    </p:spTree>
    <p:extLst>
      <p:ext uri="{BB962C8B-B14F-4D97-AF65-F5344CB8AC3E}">
        <p14:creationId xmlns:p14="http://schemas.microsoft.com/office/powerpoint/2010/main" val="41074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B3BC-503A-2F0D-CCB6-47FD6E041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9D71D-9AB2-99AD-293A-5577E2694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F0C2B-6789-157E-946A-B2F7329B970C}"/>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50E8FFC6-5FFE-60A5-6D86-A061C39E7917}"/>
              </a:ext>
            </a:extLst>
          </p:cNvPr>
          <p:cNvSpPr>
            <a:spLocks noGrp="1"/>
          </p:cNvSpPr>
          <p:nvPr>
            <p:ph type="sldNum" sz="quarter" idx="5"/>
          </p:nvPr>
        </p:nvSpPr>
        <p:spPr/>
        <p:txBody>
          <a:bodyPr/>
          <a:lstStyle/>
          <a:p>
            <a:fld id="{797A537C-CA8B-4308-B858-21C8E56A2BAC}" type="slidenum">
              <a:rPr lang="en-US" smtClean="0"/>
              <a:t>4</a:t>
            </a:fld>
            <a:endParaRPr lang="en-US" dirty="0"/>
          </a:p>
        </p:txBody>
      </p:sp>
    </p:spTree>
    <p:extLst>
      <p:ext uri="{BB962C8B-B14F-4D97-AF65-F5344CB8AC3E}">
        <p14:creationId xmlns:p14="http://schemas.microsoft.com/office/powerpoint/2010/main" val="199167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4D29-D80B-9C7B-EF45-C4BFD8A59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30225-83DA-7EEE-B15A-70117CBD5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F30AA-1671-C936-4EF6-D7EA0BB69C20}"/>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B08700DB-9C30-39BD-B86F-D04DED357BBB}"/>
              </a:ext>
            </a:extLst>
          </p:cNvPr>
          <p:cNvSpPr>
            <a:spLocks noGrp="1"/>
          </p:cNvSpPr>
          <p:nvPr>
            <p:ph type="sldNum" sz="quarter" idx="5"/>
          </p:nvPr>
        </p:nvSpPr>
        <p:spPr/>
        <p:txBody>
          <a:bodyPr/>
          <a:lstStyle/>
          <a:p>
            <a:fld id="{797A537C-CA8B-4308-B858-21C8E56A2BAC}" type="slidenum">
              <a:rPr lang="en-US" smtClean="0"/>
              <a:t>5</a:t>
            </a:fld>
            <a:endParaRPr lang="en-US" dirty="0"/>
          </a:p>
        </p:txBody>
      </p:sp>
    </p:spTree>
    <p:extLst>
      <p:ext uri="{BB962C8B-B14F-4D97-AF65-F5344CB8AC3E}">
        <p14:creationId xmlns:p14="http://schemas.microsoft.com/office/powerpoint/2010/main" val="30449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6FBA-20DB-FF63-2B87-8F83D1DF3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E8933-BFE7-8E80-43E3-96A78824D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19C3A-D58F-46EE-6D26-8BB39B9E6C0B}"/>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87F61EF7-3522-231D-4D1C-17646BA52FCB}"/>
              </a:ext>
            </a:extLst>
          </p:cNvPr>
          <p:cNvSpPr>
            <a:spLocks noGrp="1"/>
          </p:cNvSpPr>
          <p:nvPr>
            <p:ph type="sldNum" sz="quarter" idx="5"/>
          </p:nvPr>
        </p:nvSpPr>
        <p:spPr/>
        <p:txBody>
          <a:bodyPr/>
          <a:lstStyle/>
          <a:p>
            <a:fld id="{797A537C-CA8B-4308-B858-21C8E56A2BAC}" type="slidenum">
              <a:rPr lang="en-US" smtClean="0"/>
              <a:t>6</a:t>
            </a:fld>
            <a:endParaRPr lang="en-US" dirty="0"/>
          </a:p>
        </p:txBody>
      </p:sp>
    </p:spTree>
    <p:extLst>
      <p:ext uri="{BB962C8B-B14F-4D97-AF65-F5344CB8AC3E}">
        <p14:creationId xmlns:p14="http://schemas.microsoft.com/office/powerpoint/2010/main" val="304466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98C33-3408-CB6A-958A-FBA0625FF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2824E-9D11-5F42-811C-D1ACB3C57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03E40-B1B3-690F-26F5-68D0ECF107AB}"/>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2438A760-5D66-4898-3F5A-98E9F49ABC2D}"/>
              </a:ext>
            </a:extLst>
          </p:cNvPr>
          <p:cNvSpPr>
            <a:spLocks noGrp="1"/>
          </p:cNvSpPr>
          <p:nvPr>
            <p:ph type="sldNum" sz="quarter" idx="5"/>
          </p:nvPr>
        </p:nvSpPr>
        <p:spPr/>
        <p:txBody>
          <a:bodyPr/>
          <a:lstStyle/>
          <a:p>
            <a:fld id="{797A537C-CA8B-4308-B858-21C8E56A2BAC}" type="slidenum">
              <a:rPr lang="en-US" smtClean="0"/>
              <a:t>7</a:t>
            </a:fld>
            <a:endParaRPr lang="en-US" dirty="0"/>
          </a:p>
        </p:txBody>
      </p:sp>
    </p:spTree>
    <p:extLst>
      <p:ext uri="{BB962C8B-B14F-4D97-AF65-F5344CB8AC3E}">
        <p14:creationId xmlns:p14="http://schemas.microsoft.com/office/powerpoint/2010/main" val="247976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E18E-81D2-FBF8-FCB1-B92FB8A52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76233-EF31-6178-F81F-232054BEE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D711C-D1A2-D099-A298-95A9AF4B2818}"/>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06FE47A0-2700-F04A-6FB4-57214849DBAA}"/>
              </a:ext>
            </a:extLst>
          </p:cNvPr>
          <p:cNvSpPr>
            <a:spLocks noGrp="1"/>
          </p:cNvSpPr>
          <p:nvPr>
            <p:ph type="sldNum" sz="quarter" idx="5"/>
          </p:nvPr>
        </p:nvSpPr>
        <p:spPr/>
        <p:txBody>
          <a:bodyPr/>
          <a:lstStyle/>
          <a:p>
            <a:fld id="{797A537C-CA8B-4308-B858-21C8E56A2BAC}" type="slidenum">
              <a:rPr lang="en-US" smtClean="0"/>
              <a:t>8</a:t>
            </a:fld>
            <a:endParaRPr lang="en-US" dirty="0"/>
          </a:p>
        </p:txBody>
      </p:sp>
    </p:spTree>
    <p:extLst>
      <p:ext uri="{BB962C8B-B14F-4D97-AF65-F5344CB8AC3E}">
        <p14:creationId xmlns:p14="http://schemas.microsoft.com/office/powerpoint/2010/main" val="166530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6348-21BC-1408-1E46-29406F732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D0EE2-F9A5-CA56-0B18-0DA3788A2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A79FE-7F10-A4CD-5BB4-9A5CD06844EF}"/>
              </a:ext>
            </a:extLst>
          </p:cNvPr>
          <p:cNvSpPr>
            <a:spLocks noGrp="1"/>
          </p:cNvSpPr>
          <p:nvPr>
            <p:ph type="body" idx="1"/>
          </p:nvPr>
        </p:nvSpPr>
        <p:spPr/>
        <p:txBody>
          <a:bodyPr/>
          <a:lstStyle/>
          <a:p>
            <a:r>
              <a:rPr lang="en-US" dirty="0"/>
              <a:t>Tom</a:t>
            </a:r>
          </a:p>
        </p:txBody>
      </p:sp>
      <p:sp>
        <p:nvSpPr>
          <p:cNvPr id="4" name="Slide Number Placeholder 3">
            <a:extLst>
              <a:ext uri="{FF2B5EF4-FFF2-40B4-BE49-F238E27FC236}">
                <a16:creationId xmlns:a16="http://schemas.microsoft.com/office/drawing/2014/main" id="{2264396E-094D-7A8D-B321-06AA062717B2}"/>
              </a:ext>
            </a:extLst>
          </p:cNvPr>
          <p:cNvSpPr>
            <a:spLocks noGrp="1"/>
          </p:cNvSpPr>
          <p:nvPr>
            <p:ph type="sldNum" sz="quarter" idx="5"/>
          </p:nvPr>
        </p:nvSpPr>
        <p:spPr/>
        <p:txBody>
          <a:bodyPr/>
          <a:lstStyle/>
          <a:p>
            <a:fld id="{797A537C-CA8B-4308-B858-21C8E56A2BAC}" type="slidenum">
              <a:rPr lang="en-US" smtClean="0"/>
              <a:t>9</a:t>
            </a:fld>
            <a:endParaRPr lang="en-US" dirty="0"/>
          </a:p>
        </p:txBody>
      </p:sp>
    </p:spTree>
    <p:extLst>
      <p:ext uri="{BB962C8B-B14F-4D97-AF65-F5344CB8AC3E}">
        <p14:creationId xmlns:p14="http://schemas.microsoft.com/office/powerpoint/2010/main" val="346808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3C78D9-4CBA-4BFF-809B-C6C847346114}"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13302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48C5B1-DCA7-41CB-BE2D-FA42A05DCC7B}"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382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F622-1B0F-49CA-ACEF-30934533A947}"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7758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85549-3D6E-4E3C-B6C3-6306BEF7F074}"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40456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384C4-C059-452C-826F-1A65805BC229}"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14037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72BBF-C0E4-4411-9DAF-518B7E60AF97}" type="datetime1">
              <a:rPr lang="en-US" smtClean="0"/>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2933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FBC668-B54B-4B71-99BD-7B7C46AAAC4D}" type="datetime1">
              <a:rPr lang="en-US" smtClean="0"/>
              <a:t>4/6/2025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86619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059EC-130F-431B-A926-7E695530F1FE}" type="datetime1">
              <a:rPr lang="en-US" smtClean="0"/>
              <a:t>4/6/2025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387985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9695F-C4B7-42CC-9867-4DE72C67E764}" type="datetime1">
              <a:rPr lang="en-US" smtClean="0"/>
              <a:t>4/6/2025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227411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3514E-6591-461B-B342-1CD64908B8C3}" type="datetime1">
              <a:rPr lang="en-US" smtClean="0"/>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33016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23658-44F6-4932-98FA-C920198BC07C}" type="datetime1">
              <a:rPr lang="en-US" smtClean="0"/>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dirty="0"/>
          </a:p>
        </p:txBody>
      </p:sp>
    </p:spTree>
    <p:extLst>
      <p:ext uri="{BB962C8B-B14F-4D97-AF65-F5344CB8AC3E}">
        <p14:creationId xmlns:p14="http://schemas.microsoft.com/office/powerpoint/2010/main" val="195713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0C5D-4CC3-4E40-855E-5CFE794F8316}" type="datetime1">
              <a:rPr lang="en-US" smtClean="0"/>
              <a:t>4/6/2025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7BF4F-CDC1-43F7-B39C-7D50D59A7DF2}" type="slidenum">
              <a:rPr lang="en-US" smtClean="0"/>
              <a:t>‹#›</a:t>
            </a:fld>
            <a:endParaRPr lang="en-US" dirty="0"/>
          </a:p>
        </p:txBody>
      </p:sp>
    </p:spTree>
    <p:extLst>
      <p:ext uri="{BB962C8B-B14F-4D97-AF65-F5344CB8AC3E}">
        <p14:creationId xmlns:p14="http://schemas.microsoft.com/office/powerpoint/2010/main" val="209421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3_27948E3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ircabc.europa.eu/ui/group/18fb5859-3970-4ac5-b30b-6604977a15a7/library/16e29912-d290-417e-a45c-b286407e1770" TargetMode="Externa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E_CBAB7F2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ircabc.europa.eu/ui/group/18fb5859-3970-4ac5-b30b-6604977a15a7/library/16e29912-d290-417e-a45c-b286407e1770" TargetMode="External"/><Relationship Id="rId5" Type="http://schemas.openxmlformats.org/officeDocument/2006/relationships/hyperlink" Target="https://circabc.europa.eu/ui/group/18fb5859-3970-4ac5-b30b-6604977a15a7/library/2d1142eb-eab4-4886-974b-c26e9b1d3c20/details"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F_A264E50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bp.gov/document/guidance/appendix-p-pilot-participants-carriers-submitting-electronicall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federalregister.gov/documents/2025/01/13/2024-31331/automated-commercial-environment-ace-electronic-export-manifest-for-rail-carg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ncbfaa.org/docs/default-source/committes/transportation-committee/electronic-export-manifest-flyer-2024.pdf?sfvrsn=16bcc2e_3/Electronic-Export-Manifest-Flyer-2024.pdf" TargetMode="External"/><Relationship Id="rId4" Type="http://schemas.openxmlformats.org/officeDocument/2006/relationships/hyperlink" Target="https://www.cbp.gov/trade/ace/technical/export-manifes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ABE985-DF51-4081-BF8E-0EAE10DA8C57}"/>
              </a:ext>
            </a:extLst>
          </p:cNvPr>
          <p:cNvSpPr>
            <a:spLocks noGrp="1"/>
          </p:cNvSpPr>
          <p:nvPr>
            <p:ph type="ctrTitle"/>
          </p:nvPr>
        </p:nvSpPr>
        <p:spPr>
          <a:xfrm>
            <a:off x="1050089" y="1260678"/>
            <a:ext cx="7043819" cy="813045"/>
          </a:xfrm>
        </p:spPr>
        <p:txBody>
          <a:bodyPr>
            <a:noAutofit/>
          </a:bodyPr>
          <a:lstStyle/>
          <a:p>
            <a:pPr eaLnBrk="1" hangingPunct="1"/>
            <a:r>
              <a:rPr lang="en-US" altLang="en-US" sz="2700" b="1" dirty="0">
                <a:latin typeface="Arial" panose="020B0604020202020204" pitchFamily="34" charset="0"/>
                <a:cs typeface="Arial" panose="020B0604020202020204" pitchFamily="34" charset="0"/>
              </a:rPr>
              <a:t>Manifest Destiny: Conquering ICS2-ENS &amp; Understanding EEM Compliance</a:t>
            </a:r>
            <a:endParaRPr lang="en-US" altLang="en-US" sz="2700" b="1" i="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66E5A09-C113-47CE-A48D-96D3FB1D0EBE}"/>
              </a:ext>
            </a:extLst>
          </p:cNvPr>
          <p:cNvSpPr>
            <a:spLocks noGrp="1"/>
          </p:cNvSpPr>
          <p:nvPr>
            <p:ph type="ftr" sz="quarter" idx="11"/>
          </p:nvPr>
        </p:nvSpPr>
        <p:spPr>
          <a:xfrm>
            <a:off x="1200150" y="6024469"/>
            <a:ext cx="2800350" cy="3845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Brush Script MT" panose="03060802040406070304" pitchFamily="66" charset="0"/>
                <a:ea typeface="+mn-ea"/>
                <a:cs typeface="+mn-cs"/>
              </a:rPr>
              <a:t>Program Sponsored by</a:t>
            </a:r>
          </a:p>
        </p:txBody>
      </p:sp>
      <p:pic>
        <p:nvPicPr>
          <p:cNvPr id="7172" name="Picture 22">
            <a:extLst>
              <a:ext uri="{FF2B5EF4-FFF2-40B4-BE49-F238E27FC236}">
                <a16:creationId xmlns:a16="http://schemas.microsoft.com/office/drawing/2014/main" id="{D1BC8DA5-3750-4165-8619-EAEABE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5372101"/>
            <a:ext cx="1312069"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C24548E4-A754-4148-BFA9-C50F7AE19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17" y="5880402"/>
            <a:ext cx="1426369"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a:extLst>
              <a:ext uri="{FF2B5EF4-FFF2-40B4-BE49-F238E27FC236}">
                <a16:creationId xmlns:a16="http://schemas.microsoft.com/office/drawing/2014/main" id="{CCEA0F34-84C0-4FD9-B1DA-9B5617417D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169" y="466544"/>
            <a:ext cx="2227661" cy="67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D3105905-B7C3-9015-E299-3CD2F8090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200" y="5791200"/>
            <a:ext cx="2045557" cy="702374"/>
          </a:xfrm>
          <a:prstGeom prst="rect">
            <a:avLst/>
          </a:prstGeom>
        </p:spPr>
      </p:pic>
      <p:grpSp>
        <p:nvGrpSpPr>
          <p:cNvPr id="10" name="Group 9">
            <a:extLst>
              <a:ext uri="{FF2B5EF4-FFF2-40B4-BE49-F238E27FC236}">
                <a16:creationId xmlns:a16="http://schemas.microsoft.com/office/drawing/2014/main" id="{73D98F27-7FFA-A59C-561B-BF1BF30DEFEB}"/>
              </a:ext>
            </a:extLst>
          </p:cNvPr>
          <p:cNvGrpSpPr/>
          <p:nvPr/>
        </p:nvGrpSpPr>
        <p:grpSpPr>
          <a:xfrm>
            <a:off x="1016263" y="2362200"/>
            <a:ext cx="7111476" cy="2790310"/>
            <a:chOff x="1128996" y="2006600"/>
            <a:chExt cx="9481968" cy="3720413"/>
          </a:xfrm>
        </p:grpSpPr>
        <p:sp>
          <p:nvSpPr>
            <p:cNvPr id="7177" name="TextBox 10">
              <a:extLst>
                <a:ext uri="{FF2B5EF4-FFF2-40B4-BE49-F238E27FC236}">
                  <a16:creationId xmlns:a16="http://schemas.microsoft.com/office/drawing/2014/main" id="{51D2DE82-36B3-408B-97E4-4F5E17EAFC95}"/>
                </a:ext>
              </a:extLst>
            </p:cNvPr>
            <p:cNvSpPr txBox="1">
              <a:spLocks noChangeArrowheads="1"/>
            </p:cNvSpPr>
            <p:nvPr/>
          </p:nvSpPr>
          <p:spPr bwMode="auto">
            <a:xfrm>
              <a:off x="6027575" y="2008188"/>
              <a:ext cx="43573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mn-cs"/>
                </a:rPr>
                <a:t>Moderator:</a:t>
              </a:r>
              <a:endParaRPr kumimoji="0" lang="en-US" altLang="en-US" sz="1500" b="0" i="0" u="none" strike="noStrike" kern="1200" cap="none" spc="0" normalizeH="0" baseline="0" noProof="0" dirty="0">
                <a:ln>
                  <a:noFill/>
                </a:ln>
                <a:solidFill>
                  <a:srgbClr val="4F81BD">
                    <a:lumMod val="75000"/>
                  </a:srgbClr>
                </a:solidFill>
                <a:effectLst/>
                <a:uLnTx/>
                <a:uFillTx/>
                <a:latin typeface="Arial Narrow" panose="020B0606020202030204" pitchFamily="34" charset="0"/>
                <a:ea typeface="+mn-ea"/>
                <a:cs typeface="+mn-cs"/>
              </a:endParaRPr>
            </a:p>
          </p:txBody>
        </p:sp>
        <p:sp>
          <p:nvSpPr>
            <p:cNvPr id="7178" name="TextBox 2">
              <a:extLst>
                <a:ext uri="{FF2B5EF4-FFF2-40B4-BE49-F238E27FC236}">
                  <a16:creationId xmlns:a16="http://schemas.microsoft.com/office/drawing/2014/main" id="{20596A0D-E1E2-4EE3-B9DC-25C13E48AD82}"/>
                </a:ext>
              </a:extLst>
            </p:cNvPr>
            <p:cNvSpPr txBox="1">
              <a:spLocks noChangeArrowheads="1"/>
            </p:cNvSpPr>
            <p:nvPr/>
          </p:nvSpPr>
          <p:spPr bwMode="auto">
            <a:xfrm>
              <a:off x="1128996" y="2546091"/>
              <a:ext cx="45106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Tom Lloyd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Vice President - Customer Relations &amp; Data Services, Trade Tech, Inc</a:t>
              </a:r>
            </a:p>
          </p:txBody>
        </p:sp>
        <p:sp>
          <p:nvSpPr>
            <p:cNvPr id="7179" name="TextBox 2">
              <a:extLst>
                <a:ext uri="{FF2B5EF4-FFF2-40B4-BE49-F238E27FC236}">
                  <a16:creationId xmlns:a16="http://schemas.microsoft.com/office/drawing/2014/main" id="{E3473627-BE83-4E82-ACF4-448AED837D33}"/>
                </a:ext>
              </a:extLst>
            </p:cNvPr>
            <p:cNvSpPr txBox="1">
              <a:spLocks noChangeArrowheads="1"/>
            </p:cNvSpPr>
            <p:nvPr/>
          </p:nvSpPr>
          <p:spPr bwMode="auto">
            <a:xfrm>
              <a:off x="1128996" y="2006600"/>
              <a:ext cx="46691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mn-cs"/>
                </a:rPr>
                <a:t>Panelists:</a:t>
              </a:r>
              <a:endParaRPr kumimoji="0" lang="en-US" altLang="en-US" sz="1350" b="0" i="0" u="none" strike="noStrike" kern="1200" cap="none" spc="0" normalizeH="0" baseline="0" noProof="0" dirty="0">
                <a:ln>
                  <a:noFill/>
                </a:ln>
                <a:solidFill>
                  <a:srgbClr val="4F81BD">
                    <a:lumMod val="75000"/>
                  </a:srgbClr>
                </a:solidFill>
                <a:effectLst/>
                <a:uLnTx/>
                <a:uFillTx/>
                <a:latin typeface="Arial Narrow" panose="020B0606020202030204" pitchFamily="34" charset="0"/>
                <a:ea typeface="+mn-ea"/>
                <a:cs typeface="+mn-cs"/>
              </a:endParaRPr>
            </a:p>
          </p:txBody>
        </p:sp>
        <p:sp>
          <p:nvSpPr>
            <p:cNvPr id="7180" name="TextBox 13">
              <a:extLst>
                <a:ext uri="{FF2B5EF4-FFF2-40B4-BE49-F238E27FC236}">
                  <a16:creationId xmlns:a16="http://schemas.microsoft.com/office/drawing/2014/main" id="{2E6B1392-B92F-49F4-ACEC-738E2FDF60C6}"/>
                </a:ext>
              </a:extLst>
            </p:cNvPr>
            <p:cNvSpPr txBox="1">
              <a:spLocks noChangeArrowheads="1"/>
            </p:cNvSpPr>
            <p:nvPr/>
          </p:nvSpPr>
          <p:spPr bwMode="auto">
            <a:xfrm>
              <a:off x="6027584" y="2538143"/>
              <a:ext cx="458338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Merit Tremper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NCBFAA Logistics Subcommittee Chair; President, Merit Trade Consulting Services LLC</a:t>
              </a:r>
              <a:endPar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7" name="Straight Connector 6">
              <a:extLst>
                <a:ext uri="{FF2B5EF4-FFF2-40B4-BE49-F238E27FC236}">
                  <a16:creationId xmlns:a16="http://schemas.microsoft.com/office/drawing/2014/main" id="{73894D8C-EA0A-3E6C-216B-F35115374132}"/>
                </a:ext>
              </a:extLst>
            </p:cNvPr>
            <p:cNvCxnSpPr>
              <a:cxnSpLocks/>
            </p:cNvCxnSpPr>
            <p:nvPr/>
          </p:nvCxnSpPr>
          <p:spPr>
            <a:xfrm flipH="1">
              <a:off x="5798114" y="2653886"/>
              <a:ext cx="1" cy="307312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2">
            <a:extLst>
              <a:ext uri="{FF2B5EF4-FFF2-40B4-BE49-F238E27FC236}">
                <a16:creationId xmlns:a16="http://schemas.microsoft.com/office/drawing/2014/main" id="{6FB95A4C-E40C-D226-AC48-B15F71EEDF17}"/>
              </a:ext>
            </a:extLst>
          </p:cNvPr>
          <p:cNvSpPr txBox="1">
            <a:spLocks noChangeArrowheads="1"/>
          </p:cNvSpPr>
          <p:nvPr/>
        </p:nvSpPr>
        <p:spPr bwMode="auto">
          <a:xfrm>
            <a:off x="1016263" y="3517685"/>
            <a:ext cx="3416826"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Fany Flores-Pastor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Sr. Director, Product Management, Descartes Systems (USA) LLC.</a:t>
            </a:r>
          </a:p>
        </p:txBody>
      </p:sp>
      <p:sp>
        <p:nvSpPr>
          <p:cNvPr id="13" name="TextBox 2">
            <a:extLst>
              <a:ext uri="{FF2B5EF4-FFF2-40B4-BE49-F238E27FC236}">
                <a16:creationId xmlns:a16="http://schemas.microsoft.com/office/drawing/2014/main" id="{8C205812-5058-B2AC-3A32-C2D1807F32EA}"/>
              </a:ext>
            </a:extLst>
          </p:cNvPr>
          <p:cNvSpPr txBox="1">
            <a:spLocks noChangeArrowheads="1"/>
          </p:cNvSpPr>
          <p:nvPr/>
        </p:nvSpPr>
        <p:spPr bwMode="auto">
          <a:xfrm>
            <a:off x="1016262" y="4268552"/>
            <a:ext cx="338299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Kim Calicott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Transportation Committee Chair; National Export Compliance Manager &amp; ISO Coordinator, Mallory Alexander International Logistics,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34BE7-C636-B16D-8A5B-8119234A8B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E59DC4-E6C5-AB99-0B6D-A9EDC44A7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0FFB5BF2-68FC-A1AD-4BCC-BA007F3180D7}"/>
              </a:ext>
            </a:extLst>
          </p:cNvPr>
          <p:cNvSpPr>
            <a:spLocks noGrp="1"/>
          </p:cNvSpPr>
          <p:nvPr>
            <p:ph type="title"/>
          </p:nvPr>
        </p:nvSpPr>
        <p:spPr>
          <a:xfrm>
            <a:off x="457200" y="139462"/>
            <a:ext cx="8229600" cy="868362"/>
          </a:xfrm>
        </p:spPr>
        <p:txBody>
          <a:bodyPr/>
          <a:lstStyle/>
          <a:p>
            <a:r>
              <a:rPr lang="en-US" noProof="0" dirty="0"/>
              <a:t>Who Can File an ENS into ICS2</a:t>
            </a:r>
          </a:p>
        </p:txBody>
      </p:sp>
      <p:sp>
        <p:nvSpPr>
          <p:cNvPr id="2" name="Slide Number Placeholder 1">
            <a:extLst>
              <a:ext uri="{FF2B5EF4-FFF2-40B4-BE49-F238E27FC236}">
                <a16:creationId xmlns:a16="http://schemas.microsoft.com/office/drawing/2014/main" id="{3C9EB4A3-5791-A941-0C72-E7B84F573CE1}"/>
              </a:ext>
            </a:extLst>
          </p:cNvPr>
          <p:cNvSpPr>
            <a:spLocks noGrp="1"/>
          </p:cNvSpPr>
          <p:nvPr>
            <p:ph type="sldNum" sz="quarter" idx="12"/>
          </p:nvPr>
        </p:nvSpPr>
        <p:spPr/>
        <p:txBody>
          <a:bodyPr/>
          <a:lstStyle/>
          <a:p>
            <a:fld id="{B717BF4F-CDC1-43F7-B39C-7D50D59A7DF2}" type="slidenum">
              <a:rPr lang="en-US" noProof="0" smtClean="0"/>
              <a:t>10</a:t>
            </a:fld>
            <a:endParaRPr lang="en-US" noProof="0" dirty="0"/>
          </a:p>
        </p:txBody>
      </p:sp>
      <p:sp>
        <p:nvSpPr>
          <p:cNvPr id="5" name="TextBox 4">
            <a:extLst>
              <a:ext uri="{FF2B5EF4-FFF2-40B4-BE49-F238E27FC236}">
                <a16:creationId xmlns:a16="http://schemas.microsoft.com/office/drawing/2014/main" id="{BF067FF9-0A2D-61B4-12B4-1021ECBA7696}"/>
              </a:ext>
            </a:extLst>
          </p:cNvPr>
          <p:cNvSpPr txBox="1"/>
          <p:nvPr/>
        </p:nvSpPr>
        <p:spPr>
          <a:xfrm>
            <a:off x="152400" y="990600"/>
            <a:ext cx="8763000" cy="5262979"/>
          </a:xfrm>
          <a:prstGeom prst="rect">
            <a:avLst/>
          </a:prstGeom>
          <a:noFill/>
        </p:spPr>
        <p:txBody>
          <a:bodyPr wrap="square" rtlCol="0">
            <a:spAutoFit/>
          </a:bodyPr>
          <a:lstStyle/>
          <a:p>
            <a:pPr lvl="0"/>
            <a:r>
              <a:rPr lang="en-US" sz="1600" noProof="0" dirty="0"/>
              <a:t>The European Commission defined “person filing” as “Person filing means any person that submits to the customs authority ENS filing in its complete or partial content and other notifications in the prescribed form and manner. This person can be any person that issues bill of lading or air waybill  and can be either carrier, NVOCC (i.e. freight forwarder), or any person identified by the legal provisions obliged to submit required particulars of ENS to the customs and can include postal operator, consignee stipulated in the lowest bill of lading. Person filing also includes representative of any of the persons mentioned above that submits the ENS filing in its complete or partial content to the customs authority on behalf of the person that it is representing.”</a:t>
            </a:r>
          </a:p>
          <a:p>
            <a:pPr lvl="0"/>
            <a:endParaRPr lang="en-US" sz="1600" noProof="0" dirty="0"/>
          </a:p>
          <a:p>
            <a:pPr lvl="0"/>
            <a:r>
              <a:rPr lang="en-US" sz="1600" noProof="0" dirty="0"/>
              <a:t>ENS can be filed by:</a:t>
            </a:r>
          </a:p>
          <a:p>
            <a:pPr marL="285750" lvl="0" indent="-285750">
              <a:buFont typeface="Arial" panose="020B0604020202020204" pitchFamily="34" charset="0"/>
              <a:buChar char="•"/>
            </a:pPr>
            <a:r>
              <a:rPr lang="en-US" sz="1600" b="1" noProof="0" dirty="0"/>
              <a:t>NVOCC self filer</a:t>
            </a:r>
          </a:p>
          <a:p>
            <a:pPr marL="742950" lvl="1" indent="-285750">
              <a:buFont typeface="Arial" panose="020B0604020202020204" pitchFamily="34" charset="0"/>
              <a:buChar char="•"/>
            </a:pPr>
            <a:r>
              <a:rPr lang="en-US" sz="1400" noProof="0" dirty="0"/>
              <a:t>Proprietary programing</a:t>
            </a:r>
          </a:p>
          <a:p>
            <a:pPr marL="742950" lvl="1" indent="-285750">
              <a:buFont typeface="Arial" panose="020B0604020202020204" pitchFamily="34" charset="0"/>
              <a:buChar char="•"/>
            </a:pPr>
            <a:r>
              <a:rPr lang="en-US" sz="1400" noProof="0" dirty="0"/>
              <a:t>Software vendor</a:t>
            </a:r>
          </a:p>
          <a:p>
            <a:pPr marL="1200150" lvl="2" indent="-285750">
              <a:buFont typeface="Arial" panose="020B0604020202020204" pitchFamily="34" charset="0"/>
              <a:buChar char="•"/>
            </a:pPr>
            <a:r>
              <a:rPr lang="en-US" sz="1400" noProof="0" dirty="0"/>
              <a:t>For example: Trade Tech, Inc. provides users the capability to enter shipment data once and execute multiple filings simultaneously.</a:t>
            </a:r>
          </a:p>
          <a:p>
            <a:pPr marL="1657350" lvl="3" indent="-285750">
              <a:buFont typeface="Arial" panose="020B0604020202020204" pitchFamily="34" charset="0"/>
              <a:buChar char="•"/>
            </a:pPr>
            <a:r>
              <a:rPr lang="en-US" sz="1400" noProof="0" dirty="0"/>
              <a:t>Vessel 1 – Santos to NYC</a:t>
            </a:r>
          </a:p>
          <a:p>
            <a:pPr marL="1657350" lvl="3" indent="-285750">
              <a:buFont typeface="Arial" panose="020B0604020202020204" pitchFamily="34" charset="0"/>
              <a:buChar char="•"/>
            </a:pPr>
            <a:r>
              <a:rPr lang="en-US" sz="1400" noProof="0" dirty="0"/>
              <a:t>Vessel 2 – NYC to Hamburg</a:t>
            </a:r>
          </a:p>
          <a:p>
            <a:pPr marL="742950" lvl="1" indent="-285750">
              <a:buFont typeface="Arial" panose="020B0604020202020204" pitchFamily="34" charset="0"/>
              <a:buChar char="•"/>
            </a:pPr>
            <a:r>
              <a:rPr lang="en-US" sz="1400" noProof="0" dirty="0"/>
              <a:t>NVOCC’s EU office</a:t>
            </a:r>
          </a:p>
          <a:p>
            <a:pPr marL="285750" lvl="0" indent="-285750">
              <a:buFont typeface="Arial" panose="020B0604020202020204" pitchFamily="34" charset="0"/>
              <a:buChar char="•"/>
            </a:pPr>
            <a:r>
              <a:rPr lang="en-US" sz="1600" b="1" noProof="0" dirty="0"/>
              <a:t>NVOCC’s partner agent at destination </a:t>
            </a:r>
          </a:p>
          <a:p>
            <a:pPr marL="285750" lvl="0" indent="-285750">
              <a:buFont typeface="Arial" panose="020B0604020202020204" pitchFamily="34" charset="0"/>
              <a:buChar char="•"/>
            </a:pPr>
            <a:r>
              <a:rPr lang="en-US" sz="1600" b="1" noProof="0" dirty="0"/>
              <a:t>VOCC/master-loader</a:t>
            </a:r>
          </a:p>
          <a:p>
            <a:pPr marL="742950" lvl="1" indent="-285750">
              <a:buFont typeface="Arial" panose="020B0604020202020204" pitchFamily="34" charset="0"/>
              <a:buChar char="•"/>
            </a:pPr>
            <a:r>
              <a:rPr lang="en-US" sz="1400" noProof="0" dirty="0"/>
              <a:t>NVOCC provides HBL and commercial party data to the underlying carrier</a:t>
            </a:r>
            <a:r>
              <a:rPr lang="en-US" sz="1400" b="1" noProof="0" dirty="0"/>
              <a:t> </a:t>
            </a:r>
            <a:r>
              <a:rPr lang="en-US" sz="1400" noProof="0" dirty="0"/>
              <a:t>who will file house details</a:t>
            </a:r>
          </a:p>
          <a:p>
            <a:pPr marL="285750" indent="-285750">
              <a:buFont typeface="Arial" panose="020B0604020202020204" pitchFamily="34" charset="0"/>
              <a:buChar char="•"/>
            </a:pPr>
            <a:endParaRPr lang="en-US" sz="1600" noProof="0" dirty="0"/>
          </a:p>
        </p:txBody>
      </p:sp>
    </p:spTree>
    <p:extLst>
      <p:ext uri="{BB962C8B-B14F-4D97-AF65-F5344CB8AC3E}">
        <p14:creationId xmlns:p14="http://schemas.microsoft.com/office/powerpoint/2010/main" val="20330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7E5D-C662-3FD8-0400-77A072AE33D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9102C93-1814-C378-FE41-DF8077A2B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A62B5319-80A5-7DF9-5F86-BFD72F6557D4}"/>
              </a:ext>
            </a:extLst>
          </p:cNvPr>
          <p:cNvSpPr>
            <a:spLocks noGrp="1"/>
          </p:cNvSpPr>
          <p:nvPr>
            <p:ph type="title"/>
          </p:nvPr>
        </p:nvSpPr>
        <p:spPr>
          <a:xfrm>
            <a:off x="457200" y="274638"/>
            <a:ext cx="8229600" cy="868362"/>
          </a:xfrm>
        </p:spPr>
        <p:txBody>
          <a:bodyPr/>
          <a:lstStyle/>
          <a:p>
            <a:r>
              <a:rPr lang="en-US" noProof="0" dirty="0"/>
              <a:t>Who Needs an EU EORI</a:t>
            </a:r>
          </a:p>
        </p:txBody>
      </p:sp>
      <p:sp>
        <p:nvSpPr>
          <p:cNvPr id="2" name="Slide Number Placeholder 1">
            <a:extLst>
              <a:ext uri="{FF2B5EF4-FFF2-40B4-BE49-F238E27FC236}">
                <a16:creationId xmlns:a16="http://schemas.microsoft.com/office/drawing/2014/main" id="{F361216A-081C-1926-DC98-166B94F4F858}"/>
              </a:ext>
            </a:extLst>
          </p:cNvPr>
          <p:cNvSpPr>
            <a:spLocks noGrp="1"/>
          </p:cNvSpPr>
          <p:nvPr>
            <p:ph type="sldNum" sz="quarter" idx="12"/>
          </p:nvPr>
        </p:nvSpPr>
        <p:spPr/>
        <p:txBody>
          <a:bodyPr/>
          <a:lstStyle/>
          <a:p>
            <a:fld id="{B717BF4F-CDC1-43F7-B39C-7D50D59A7DF2}" type="slidenum">
              <a:rPr lang="en-US" noProof="0" smtClean="0"/>
              <a:t>11</a:t>
            </a:fld>
            <a:endParaRPr lang="en-US" noProof="0" dirty="0"/>
          </a:p>
        </p:txBody>
      </p:sp>
      <p:graphicFrame>
        <p:nvGraphicFramePr>
          <p:cNvPr id="3" name="Diagram 2">
            <a:extLst>
              <a:ext uri="{FF2B5EF4-FFF2-40B4-BE49-F238E27FC236}">
                <a16:creationId xmlns:a16="http://schemas.microsoft.com/office/drawing/2014/main" id="{711CF006-1C9C-1942-B38C-0E16C12D6D73}"/>
              </a:ext>
            </a:extLst>
          </p:cNvPr>
          <p:cNvGraphicFramePr/>
          <p:nvPr>
            <p:extLst>
              <p:ext uri="{D42A27DB-BD31-4B8C-83A1-F6EECF244321}">
                <p14:modId xmlns:p14="http://schemas.microsoft.com/office/powerpoint/2010/main" val="872985258"/>
              </p:ext>
            </p:extLst>
          </p:nvPr>
        </p:nvGraphicFramePr>
        <p:xfrm>
          <a:off x="228599" y="1295400"/>
          <a:ext cx="8686800" cy="2865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436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E2550-2E7A-6BB4-629A-9B971AF98C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B3E8C6-3634-B853-510B-1CA0F4F14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58A03297-CA14-1F62-2709-F0525BD07082}"/>
              </a:ext>
            </a:extLst>
          </p:cNvPr>
          <p:cNvSpPr>
            <a:spLocks noGrp="1"/>
          </p:cNvSpPr>
          <p:nvPr>
            <p:ph type="title"/>
          </p:nvPr>
        </p:nvSpPr>
        <p:spPr>
          <a:xfrm>
            <a:off x="457199" y="164878"/>
            <a:ext cx="8229600" cy="868362"/>
          </a:xfrm>
        </p:spPr>
        <p:txBody>
          <a:bodyPr/>
          <a:lstStyle/>
          <a:p>
            <a:r>
              <a:rPr lang="en-US" noProof="0" dirty="0"/>
              <a:t>Which Filing Type for House Filers</a:t>
            </a:r>
          </a:p>
        </p:txBody>
      </p:sp>
      <p:sp>
        <p:nvSpPr>
          <p:cNvPr id="2" name="Slide Number Placeholder 1">
            <a:extLst>
              <a:ext uri="{FF2B5EF4-FFF2-40B4-BE49-F238E27FC236}">
                <a16:creationId xmlns:a16="http://schemas.microsoft.com/office/drawing/2014/main" id="{0EABE5EE-5B57-1328-5F60-1CC52C4E9278}"/>
              </a:ext>
            </a:extLst>
          </p:cNvPr>
          <p:cNvSpPr>
            <a:spLocks noGrp="1"/>
          </p:cNvSpPr>
          <p:nvPr>
            <p:ph type="sldNum" sz="quarter" idx="12"/>
          </p:nvPr>
        </p:nvSpPr>
        <p:spPr/>
        <p:txBody>
          <a:bodyPr/>
          <a:lstStyle/>
          <a:p>
            <a:fld id="{B717BF4F-CDC1-43F7-B39C-7D50D59A7DF2}" type="slidenum">
              <a:rPr lang="en-US" noProof="0" smtClean="0"/>
              <a:t>12</a:t>
            </a:fld>
            <a:endParaRPr lang="en-US" noProof="0" dirty="0"/>
          </a:p>
        </p:txBody>
      </p:sp>
      <p:sp>
        <p:nvSpPr>
          <p:cNvPr id="5" name="TextBox 4">
            <a:extLst>
              <a:ext uri="{FF2B5EF4-FFF2-40B4-BE49-F238E27FC236}">
                <a16:creationId xmlns:a16="http://schemas.microsoft.com/office/drawing/2014/main" id="{648DC702-4CB0-ED8F-A5E0-4457583305D3}"/>
              </a:ext>
            </a:extLst>
          </p:cNvPr>
          <p:cNvSpPr txBox="1"/>
          <p:nvPr/>
        </p:nvSpPr>
        <p:spPr>
          <a:xfrm>
            <a:off x="323849" y="920332"/>
            <a:ext cx="8496300" cy="4524315"/>
          </a:xfrm>
          <a:prstGeom prst="rect">
            <a:avLst/>
          </a:prstGeom>
          <a:noFill/>
        </p:spPr>
        <p:txBody>
          <a:bodyPr wrap="square" rtlCol="0">
            <a:spAutoFit/>
          </a:bodyPr>
          <a:lstStyle/>
          <a:p>
            <a:pPr>
              <a:buNone/>
            </a:pPr>
            <a:r>
              <a:rPr lang="en-US" sz="1600" b="1" noProof="0" dirty="0"/>
              <a:t>F14</a:t>
            </a:r>
            <a:r>
              <a:rPr lang="en-US" sz="1600" noProof="0" dirty="0"/>
              <a:t> – </a:t>
            </a:r>
            <a:r>
              <a:rPr lang="en-US" sz="1600" i="1" noProof="0" dirty="0"/>
              <a:t>House-level data only (no buyer/seller info)</a:t>
            </a:r>
            <a:endParaRPr lang="en-US" sz="1600" noProof="0" dirty="0"/>
          </a:p>
          <a:p>
            <a:pPr>
              <a:buFont typeface="Arial" panose="020B0604020202020204" pitchFamily="34" charset="0"/>
              <a:buChar char="•"/>
            </a:pPr>
            <a:r>
              <a:rPr lang="en-US" sz="1600" noProof="0" dirty="0"/>
              <a:t>Used when the underlying carrier files an F12.</a:t>
            </a:r>
          </a:p>
          <a:p>
            <a:pPr>
              <a:buFont typeface="Arial" panose="020B0604020202020204" pitchFamily="34" charset="0"/>
              <a:buChar char="•"/>
            </a:pPr>
            <a:r>
              <a:rPr lang="en-US" sz="1600" noProof="0" dirty="0"/>
              <a:t>Must include the EORI of the supplementary declarant who will submit the F16.</a:t>
            </a:r>
          </a:p>
          <a:p>
            <a:endParaRPr lang="en-US" sz="1600" noProof="0" dirty="0"/>
          </a:p>
          <a:p>
            <a:pPr>
              <a:buNone/>
            </a:pPr>
            <a:r>
              <a:rPr lang="en-US" sz="1600" b="1" noProof="0" dirty="0"/>
              <a:t>F15</a:t>
            </a:r>
            <a:r>
              <a:rPr lang="en-US" sz="1600" noProof="0" dirty="0"/>
              <a:t> – </a:t>
            </a:r>
            <a:r>
              <a:rPr lang="en-US" sz="1600" i="1" noProof="0" dirty="0"/>
              <a:t>Complete house-level + goods data</a:t>
            </a:r>
            <a:endParaRPr lang="en-US" sz="1600" noProof="0" dirty="0"/>
          </a:p>
          <a:p>
            <a:pPr>
              <a:buFont typeface="Arial" panose="020B0604020202020204" pitchFamily="34" charset="0"/>
              <a:buChar char="•"/>
            </a:pPr>
            <a:r>
              <a:rPr lang="en-US" sz="1600" noProof="0" dirty="0"/>
              <a:t>Used when the carrier files an F12 and the house-level filer has full data, including buyer and seller details.</a:t>
            </a:r>
          </a:p>
          <a:p>
            <a:endParaRPr lang="en-US" sz="1600" noProof="0" dirty="0"/>
          </a:p>
          <a:p>
            <a:pPr>
              <a:buNone/>
            </a:pPr>
            <a:r>
              <a:rPr lang="en-US" sz="1600" b="1" noProof="0" dirty="0"/>
              <a:t>F16</a:t>
            </a:r>
            <a:r>
              <a:rPr lang="en-US" sz="1600" noProof="0" dirty="0"/>
              <a:t> – </a:t>
            </a:r>
            <a:r>
              <a:rPr lang="en-US" sz="1600" i="1" noProof="0" dirty="0"/>
              <a:t>Goods shipment data only</a:t>
            </a:r>
            <a:endParaRPr lang="en-US" sz="1600" noProof="0" dirty="0"/>
          </a:p>
          <a:p>
            <a:pPr>
              <a:buFont typeface="Arial" panose="020B0604020202020204" pitchFamily="34" charset="0"/>
              <a:buChar char="•"/>
            </a:pPr>
            <a:r>
              <a:rPr lang="en-US" sz="1600" noProof="0" dirty="0"/>
              <a:t>Filed when F12 and F14 have been submitted.</a:t>
            </a:r>
          </a:p>
          <a:p>
            <a:pPr>
              <a:buFont typeface="Arial" panose="020B0604020202020204" pitchFamily="34" charset="0"/>
              <a:buChar char="•"/>
            </a:pPr>
            <a:r>
              <a:rPr lang="en-US" sz="1600" noProof="0" dirty="0"/>
              <a:t>Often submitted by importers or their representatives (per EU documents).</a:t>
            </a:r>
          </a:p>
          <a:p>
            <a:endParaRPr lang="en-US" sz="1600" noProof="0" dirty="0"/>
          </a:p>
          <a:p>
            <a:pPr>
              <a:buNone/>
            </a:pPr>
            <a:r>
              <a:rPr lang="en-US" sz="1600" b="1" noProof="0" dirty="0"/>
              <a:t>F17</a:t>
            </a:r>
            <a:r>
              <a:rPr lang="en-US" sz="1600" noProof="0" dirty="0"/>
              <a:t> – </a:t>
            </a:r>
            <a:r>
              <a:rPr lang="en-US" sz="1600" i="1" noProof="0" dirty="0"/>
              <a:t>House filer for straight B/L (not a consolidation)</a:t>
            </a:r>
            <a:endParaRPr lang="en-US" sz="1600" noProof="0" dirty="0"/>
          </a:p>
          <a:p>
            <a:pPr>
              <a:buFont typeface="Arial" panose="020B0604020202020204" pitchFamily="34" charset="0"/>
              <a:buChar char="•"/>
            </a:pPr>
            <a:r>
              <a:rPr lang="en-US" sz="1600" noProof="0" dirty="0"/>
              <a:t>Used when the underlying carrier files with code F13.</a:t>
            </a:r>
          </a:p>
          <a:p>
            <a:pPr>
              <a:buFont typeface="Arial" panose="020B0604020202020204" pitchFamily="34" charset="0"/>
              <a:buChar char="•"/>
            </a:pPr>
            <a:endParaRPr lang="en-US" sz="1600" noProof="0" dirty="0"/>
          </a:p>
          <a:p>
            <a:r>
              <a:rPr lang="en-US" sz="1600" b="1" i="0" noProof="0" dirty="0">
                <a:effectLst/>
                <a:latin typeface="ui-sans-serif"/>
              </a:rPr>
              <a:t>                                                             Valid filing type combinations:</a:t>
            </a:r>
          </a:p>
          <a:p>
            <a:pPr algn="ctr"/>
            <a:r>
              <a:rPr lang="en-US" sz="1200" noProof="0" dirty="0">
                <a:latin typeface="ui-sans-serif"/>
              </a:rPr>
              <a:t>(F12 and F13 are filings done by the vessel owner carrier)</a:t>
            </a:r>
            <a:endParaRPr lang="en-US" sz="1200" noProof="0" dirty="0"/>
          </a:p>
          <a:p>
            <a:pPr lvl="1"/>
            <a:endParaRPr lang="en-US" sz="1600" noProof="0" dirty="0">
              <a:latin typeface="ui-sans-serif"/>
            </a:endParaRPr>
          </a:p>
        </p:txBody>
      </p:sp>
      <p:graphicFrame>
        <p:nvGraphicFramePr>
          <p:cNvPr id="7" name="Diagram 6">
            <a:extLst>
              <a:ext uri="{FF2B5EF4-FFF2-40B4-BE49-F238E27FC236}">
                <a16:creationId xmlns:a16="http://schemas.microsoft.com/office/drawing/2014/main" id="{6AF5B0C4-9E82-B88C-C87D-63D0248A137D}"/>
              </a:ext>
            </a:extLst>
          </p:cNvPr>
          <p:cNvGraphicFramePr/>
          <p:nvPr>
            <p:extLst>
              <p:ext uri="{D42A27DB-BD31-4B8C-83A1-F6EECF244321}">
                <p14:modId xmlns:p14="http://schemas.microsoft.com/office/powerpoint/2010/main" val="3353305600"/>
              </p:ext>
            </p:extLst>
          </p:nvPr>
        </p:nvGraphicFramePr>
        <p:xfrm>
          <a:off x="2245178" y="5014338"/>
          <a:ext cx="4653642"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683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54A0-08D3-BC2B-6264-02D363A03F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ECA795-4918-2459-E17F-2ACAE7548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0D5CF65E-EC11-48EA-8AF5-5D140767B0B5}"/>
              </a:ext>
            </a:extLst>
          </p:cNvPr>
          <p:cNvSpPr>
            <a:spLocks noGrp="1"/>
          </p:cNvSpPr>
          <p:nvPr>
            <p:ph type="title"/>
          </p:nvPr>
        </p:nvSpPr>
        <p:spPr>
          <a:xfrm>
            <a:off x="457200" y="136525"/>
            <a:ext cx="8229600" cy="868362"/>
          </a:xfrm>
        </p:spPr>
        <p:txBody>
          <a:bodyPr/>
          <a:lstStyle/>
          <a:p>
            <a:r>
              <a:rPr lang="en-US" noProof="0" dirty="0"/>
              <a:t>Core ENS House Level Data</a:t>
            </a:r>
          </a:p>
        </p:txBody>
      </p:sp>
      <p:sp>
        <p:nvSpPr>
          <p:cNvPr id="2" name="Slide Number Placeholder 1">
            <a:extLst>
              <a:ext uri="{FF2B5EF4-FFF2-40B4-BE49-F238E27FC236}">
                <a16:creationId xmlns:a16="http://schemas.microsoft.com/office/drawing/2014/main" id="{25263613-6D4A-9BA1-54F9-597A68934521}"/>
              </a:ext>
            </a:extLst>
          </p:cNvPr>
          <p:cNvSpPr>
            <a:spLocks noGrp="1"/>
          </p:cNvSpPr>
          <p:nvPr>
            <p:ph type="sldNum" sz="quarter" idx="12"/>
          </p:nvPr>
        </p:nvSpPr>
        <p:spPr/>
        <p:txBody>
          <a:bodyPr/>
          <a:lstStyle/>
          <a:p>
            <a:fld id="{B717BF4F-CDC1-43F7-B39C-7D50D59A7DF2}" type="slidenum">
              <a:rPr lang="en-US" noProof="0" smtClean="0"/>
              <a:t>13</a:t>
            </a:fld>
            <a:endParaRPr lang="en-US" noProof="0" dirty="0"/>
          </a:p>
        </p:txBody>
      </p:sp>
      <p:sp>
        <p:nvSpPr>
          <p:cNvPr id="5" name="TextBox 4">
            <a:extLst>
              <a:ext uri="{FF2B5EF4-FFF2-40B4-BE49-F238E27FC236}">
                <a16:creationId xmlns:a16="http://schemas.microsoft.com/office/drawing/2014/main" id="{591B187E-E156-41C4-337B-3E3B917C8B6C}"/>
              </a:ext>
            </a:extLst>
          </p:cNvPr>
          <p:cNvSpPr txBox="1"/>
          <p:nvPr/>
        </p:nvSpPr>
        <p:spPr>
          <a:xfrm>
            <a:off x="323849" y="990600"/>
            <a:ext cx="8496300" cy="4832092"/>
          </a:xfrm>
          <a:prstGeom prst="rect">
            <a:avLst/>
          </a:prstGeom>
          <a:noFill/>
        </p:spPr>
        <p:txBody>
          <a:bodyPr wrap="square" rtlCol="0">
            <a:spAutoFit/>
          </a:bodyPr>
          <a:lstStyle/>
          <a:p>
            <a:pPr marL="2857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Shipment </a:t>
            </a:r>
          </a:p>
          <a:p>
            <a:pPr marL="800100" lvl="1" indent="-34290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HBL and MBL numbers</a:t>
            </a:r>
          </a:p>
          <a:p>
            <a:pPr marL="2857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Party data</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Declarant</a:t>
            </a:r>
            <a:r>
              <a:rPr lang="en-US" sz="1400" noProof="0" dirty="0">
                <a:latin typeface="Aptos" panose="020B0004020202020204" pitchFamily="34" charset="0"/>
                <a:ea typeface="Aptos" panose="020B0004020202020204" pitchFamily="34" charset="0"/>
                <a:cs typeface="Aptos" panose="020B0004020202020204" pitchFamily="34" charset="0"/>
              </a:rPr>
              <a:t>/filer</a:t>
            </a:r>
            <a:r>
              <a:rPr lang="en-US" sz="1400" noProof="0" dirty="0">
                <a:effectLst/>
                <a:latin typeface="Aptos" panose="020B0004020202020204" pitchFamily="34" charset="0"/>
                <a:ea typeface="Aptos" panose="020B0004020202020204" pitchFamily="34" charset="0"/>
                <a:cs typeface="Aptos" panose="020B0004020202020204" pitchFamily="34" charset="0"/>
              </a:rPr>
              <a:t> </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Underlying carrier details and EORI</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Consignee’s details and EORI </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Shipper’s details</a:t>
            </a:r>
          </a:p>
          <a:p>
            <a:pPr marL="742950" indent="-285750">
              <a:buFont typeface="Arial" panose="020B0604020202020204" pitchFamily="34" charset="0"/>
              <a:buChar char="•"/>
            </a:pPr>
            <a:r>
              <a:rPr lang="en-US" sz="1400" noProof="0" dirty="0">
                <a:latin typeface="Aptos" panose="020B0004020202020204" pitchFamily="34" charset="0"/>
                <a:ea typeface="Aptos" panose="020B0004020202020204" pitchFamily="34" charset="0"/>
                <a:cs typeface="Aptos" panose="020B0004020202020204" pitchFamily="34" charset="0"/>
              </a:rPr>
              <a:t>Buyer’s </a:t>
            </a:r>
            <a:r>
              <a:rPr lang="en-US" sz="1400" noProof="0" dirty="0">
                <a:effectLst/>
                <a:latin typeface="Aptos" panose="020B0004020202020204" pitchFamily="34" charset="0"/>
                <a:ea typeface="Aptos" panose="020B0004020202020204" pitchFamily="34" charset="0"/>
                <a:cs typeface="Aptos" panose="020B0004020202020204" pitchFamily="34" charset="0"/>
              </a:rPr>
              <a:t>and seller’s details (for shipments destined to covered locations) </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Notify party details and EORI</a:t>
            </a:r>
          </a:p>
          <a:p>
            <a:pPr marL="2857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Goods data</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Description</a:t>
            </a:r>
          </a:p>
          <a:p>
            <a:pPr marL="1200150" lvl="1" indent="-285750">
              <a:buFont typeface="Arial" panose="020B0604020202020204" pitchFamily="34" charset="0"/>
              <a:buChar char="•"/>
            </a:pPr>
            <a:r>
              <a:rPr lang="en-US" sz="1400" noProof="0" dirty="0">
                <a:latin typeface="Aptos" panose="020B0004020202020204" pitchFamily="34" charset="0"/>
                <a:ea typeface="Aptos" panose="020B0004020202020204" pitchFamily="34" charset="0"/>
                <a:cs typeface="Aptos" panose="020B0004020202020204" pitchFamily="34" charset="0"/>
              </a:rPr>
              <a:t>DG data required when applicable</a:t>
            </a:r>
          </a:p>
          <a:p>
            <a:pPr marL="74295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HS code (6-digit)</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Gross mass</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Quantity and type of package(s)</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Shipping marks</a:t>
            </a:r>
          </a:p>
          <a:p>
            <a:pPr marL="7429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Container details</a:t>
            </a:r>
          </a:p>
          <a:p>
            <a:pPr marL="285750" marR="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Routing and date data</a:t>
            </a:r>
          </a:p>
          <a:p>
            <a:pPr marL="742950" marR="0" indent="-285750">
              <a:buFont typeface="Arial" panose="020B0604020202020204" pitchFamily="34" charset="0"/>
              <a:buChar char="•"/>
            </a:pPr>
            <a:r>
              <a:rPr lang="en-US" sz="1400" noProof="0" dirty="0">
                <a:latin typeface="Aptos" panose="020B0004020202020204" pitchFamily="34" charset="0"/>
                <a:ea typeface="Aptos" panose="020B0004020202020204" pitchFamily="34" charset="0"/>
                <a:cs typeface="Aptos" panose="020B0004020202020204" pitchFamily="34" charset="0"/>
              </a:rPr>
              <a:t>Locations: p</a:t>
            </a:r>
            <a:r>
              <a:rPr lang="en-US" sz="1400" noProof="0" dirty="0">
                <a:effectLst/>
                <a:latin typeface="Aptos" panose="020B0004020202020204" pitchFamily="34" charset="0"/>
                <a:ea typeface="Aptos" panose="020B0004020202020204" pitchFamily="34" charset="0"/>
                <a:cs typeface="Aptos" panose="020B0004020202020204" pitchFamily="34" charset="0"/>
              </a:rPr>
              <a:t>lace of receipt, loading, unloading, and delivery</a:t>
            </a:r>
          </a:p>
          <a:p>
            <a:pPr marL="742950" marR="0" indent="-285750">
              <a:buFont typeface="Arial" panose="020B0604020202020204" pitchFamily="34" charset="0"/>
              <a:buChar char="•"/>
            </a:pPr>
            <a:r>
              <a:rPr lang="en-US" sz="1400" noProof="0" dirty="0">
                <a:latin typeface="Aptos" panose="020B0004020202020204" pitchFamily="34" charset="0"/>
                <a:ea typeface="Aptos" panose="020B0004020202020204" pitchFamily="34" charset="0"/>
                <a:cs typeface="Aptos" panose="020B0004020202020204" pitchFamily="34" charset="0"/>
              </a:rPr>
              <a:t>ETD</a:t>
            </a:r>
          </a:p>
          <a:p>
            <a:pPr marL="285750" indent="-285750">
              <a:buFont typeface="Arial" panose="020B0604020202020204" pitchFamily="34" charset="0"/>
              <a:buChar char="•"/>
            </a:pPr>
            <a:r>
              <a:rPr lang="en-US" sz="1400" noProof="0" dirty="0">
                <a:effectLst/>
                <a:latin typeface="Aptos" panose="020B0004020202020204" pitchFamily="34" charset="0"/>
                <a:ea typeface="Aptos" panose="020B0004020202020204" pitchFamily="34" charset="0"/>
                <a:cs typeface="Aptos" panose="020B0004020202020204" pitchFamily="34" charset="0"/>
              </a:rPr>
              <a:t>Payment data</a:t>
            </a:r>
          </a:p>
          <a:p>
            <a:pPr marL="742950" lvl="1" indent="-285750">
              <a:buFont typeface="Arial" panose="020B0604020202020204" pitchFamily="34" charset="0"/>
              <a:buChar char="•"/>
            </a:pPr>
            <a:r>
              <a:rPr lang="en-US" sz="1400" noProof="0" dirty="0">
                <a:latin typeface="Aptos" panose="020B0004020202020204" pitchFamily="34" charset="0"/>
                <a:ea typeface="Aptos" panose="020B0004020202020204" pitchFamily="34" charset="0"/>
                <a:cs typeface="Aptos" panose="020B0004020202020204" pitchFamily="34" charset="0"/>
              </a:rPr>
              <a:t>Payment method of house level services</a:t>
            </a:r>
            <a:endParaRPr lang="en-US" sz="14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66404716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4193F-2EAE-52D0-D077-E2638CD093A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D1BF85-220B-CD1A-80D7-78517D019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EDFD8C20-F9C4-5760-E348-8E62607130C3}"/>
              </a:ext>
            </a:extLst>
          </p:cNvPr>
          <p:cNvSpPr>
            <a:spLocks noGrp="1"/>
          </p:cNvSpPr>
          <p:nvPr>
            <p:ph type="title"/>
          </p:nvPr>
        </p:nvSpPr>
        <p:spPr>
          <a:xfrm>
            <a:off x="457200" y="136525"/>
            <a:ext cx="8229600" cy="868362"/>
          </a:xfrm>
        </p:spPr>
        <p:txBody>
          <a:bodyPr/>
          <a:lstStyle/>
          <a:p>
            <a:r>
              <a:rPr lang="en-US" noProof="0" dirty="0"/>
              <a:t>ENS Status Codes</a:t>
            </a:r>
          </a:p>
        </p:txBody>
      </p:sp>
      <p:sp>
        <p:nvSpPr>
          <p:cNvPr id="2" name="Slide Number Placeholder 1">
            <a:extLst>
              <a:ext uri="{FF2B5EF4-FFF2-40B4-BE49-F238E27FC236}">
                <a16:creationId xmlns:a16="http://schemas.microsoft.com/office/drawing/2014/main" id="{26C8983B-C286-C6F6-6304-A850DDB669B4}"/>
              </a:ext>
            </a:extLst>
          </p:cNvPr>
          <p:cNvSpPr>
            <a:spLocks noGrp="1"/>
          </p:cNvSpPr>
          <p:nvPr>
            <p:ph type="sldNum" sz="quarter" idx="12"/>
          </p:nvPr>
        </p:nvSpPr>
        <p:spPr/>
        <p:txBody>
          <a:bodyPr/>
          <a:lstStyle/>
          <a:p>
            <a:fld id="{B717BF4F-CDC1-43F7-B39C-7D50D59A7DF2}" type="slidenum">
              <a:rPr lang="en-US" noProof="0" smtClean="0"/>
              <a:t>14</a:t>
            </a:fld>
            <a:endParaRPr lang="en-US" noProof="0" dirty="0"/>
          </a:p>
        </p:txBody>
      </p:sp>
      <p:graphicFrame>
        <p:nvGraphicFramePr>
          <p:cNvPr id="3" name="Table 2">
            <a:extLst>
              <a:ext uri="{FF2B5EF4-FFF2-40B4-BE49-F238E27FC236}">
                <a16:creationId xmlns:a16="http://schemas.microsoft.com/office/drawing/2014/main" id="{5D35BC94-D873-0A4D-37A6-D9F8851CB3C0}"/>
              </a:ext>
            </a:extLst>
          </p:cNvPr>
          <p:cNvGraphicFramePr>
            <a:graphicFrameLocks noGrp="1"/>
          </p:cNvGraphicFramePr>
          <p:nvPr>
            <p:extLst>
              <p:ext uri="{D42A27DB-BD31-4B8C-83A1-F6EECF244321}">
                <p14:modId xmlns:p14="http://schemas.microsoft.com/office/powerpoint/2010/main" val="3389666596"/>
              </p:ext>
            </p:extLst>
          </p:nvPr>
        </p:nvGraphicFramePr>
        <p:xfrm>
          <a:off x="304800" y="1295400"/>
          <a:ext cx="5243790" cy="4525966"/>
        </p:xfrm>
        <a:graphic>
          <a:graphicData uri="http://schemas.openxmlformats.org/drawingml/2006/table">
            <a:tbl>
              <a:tblPr>
                <a:tableStyleId>{5C22544A-7EE6-4342-B048-85BDC9FD1C3A}</a:tableStyleId>
              </a:tblPr>
              <a:tblGrid>
                <a:gridCol w="1362655">
                  <a:extLst>
                    <a:ext uri="{9D8B030D-6E8A-4147-A177-3AD203B41FA5}">
                      <a16:colId xmlns:a16="http://schemas.microsoft.com/office/drawing/2014/main" val="621816956"/>
                    </a:ext>
                  </a:extLst>
                </a:gridCol>
                <a:gridCol w="583995">
                  <a:extLst>
                    <a:ext uri="{9D8B030D-6E8A-4147-A177-3AD203B41FA5}">
                      <a16:colId xmlns:a16="http://schemas.microsoft.com/office/drawing/2014/main" val="2473960866"/>
                    </a:ext>
                  </a:extLst>
                </a:gridCol>
                <a:gridCol w="3297140">
                  <a:extLst>
                    <a:ext uri="{9D8B030D-6E8A-4147-A177-3AD203B41FA5}">
                      <a16:colId xmlns:a16="http://schemas.microsoft.com/office/drawing/2014/main" val="3362015642"/>
                    </a:ext>
                  </a:extLst>
                </a:gridCol>
              </a:tblGrid>
              <a:tr h="188582">
                <a:tc>
                  <a:txBody>
                    <a:bodyPr/>
                    <a:lstStyle/>
                    <a:p>
                      <a:pPr algn="l" fontAlgn="b"/>
                      <a:r>
                        <a:rPr lang="en-US" sz="1100" u="none" strike="noStrike" noProof="0" dirty="0">
                          <a:effectLst/>
                        </a:rPr>
                        <a:t>IE3R01</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Filing Accepted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1649771247"/>
                  </a:ext>
                </a:extLst>
              </a:tr>
              <a:tr h="188582">
                <a:tc>
                  <a:txBody>
                    <a:bodyPr/>
                    <a:lstStyle/>
                    <a:p>
                      <a:pPr algn="l" fontAlgn="b"/>
                      <a:r>
                        <a:rPr lang="en-US" sz="1100" u="none" strike="noStrike" noProof="0" dirty="0">
                          <a:effectLst/>
                        </a:rPr>
                        <a:t>IE3N10</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Amendment Accepted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1966154785"/>
                  </a:ext>
                </a:extLst>
              </a:tr>
              <a:tr h="188582">
                <a:tc>
                  <a:txBody>
                    <a:bodyPr/>
                    <a:lstStyle/>
                    <a:p>
                      <a:pPr algn="l" fontAlgn="b"/>
                      <a:r>
                        <a:rPr lang="en-US" sz="1100" u="none" strike="noStrike" noProof="0" dirty="0">
                          <a:effectLst/>
                        </a:rPr>
                        <a:t>IE3R07</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Cancellation Accepted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2400962383"/>
                  </a:ext>
                </a:extLst>
              </a:tr>
              <a:tr h="188582">
                <a:tc>
                  <a:txBody>
                    <a:bodyPr/>
                    <a:lstStyle/>
                    <a:p>
                      <a:pPr algn="l" fontAlgn="b"/>
                      <a:r>
                        <a:rPr lang="en-US" sz="1100" u="none" strike="noStrike" noProof="0" dirty="0">
                          <a:effectLst/>
                        </a:rPr>
                        <a:t>IE3N99 or IE3N01</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ENS (Filing, Amendment, Cancellation) Rejected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99070215"/>
                  </a:ext>
                </a:extLst>
              </a:tr>
              <a:tr h="188582">
                <a:tc>
                  <a:txBody>
                    <a:bodyPr/>
                    <a:lstStyle/>
                    <a:p>
                      <a:pPr algn="l" fontAlgn="b"/>
                      <a:r>
                        <a:rPr lang="en-US" sz="1100" u="none" strike="noStrike" noProof="0" dirty="0">
                          <a:effectLst/>
                        </a:rPr>
                        <a:t>IE3Q02</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Additional Information Request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1206728629"/>
                  </a:ext>
                </a:extLst>
              </a:tr>
              <a:tr h="377164">
                <a:tc>
                  <a:txBody>
                    <a:bodyPr/>
                    <a:lstStyle/>
                    <a:p>
                      <a:pPr algn="l" fontAlgn="b"/>
                      <a:r>
                        <a:rPr lang="en-US" sz="1100" u="none" strike="noStrike" noProof="0" dirty="0">
                          <a:effectLst/>
                        </a:rPr>
                        <a:t>IE3R08</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IE3R08 (Received in response to Trade Tech querying the status of an ENS filing)</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2071046851"/>
                  </a:ext>
                </a:extLst>
              </a:tr>
              <a:tr h="188582">
                <a:tc>
                  <a:txBody>
                    <a:bodyPr/>
                    <a:lstStyle/>
                    <a:p>
                      <a:pPr algn="l" fontAlgn="b"/>
                      <a:r>
                        <a:rPr lang="en-US" sz="1100" u="none" strike="noStrike" noProof="0" dirty="0">
                          <a:effectLst/>
                        </a:rPr>
                        <a:t>IE3Q03</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Cargo Screening Request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2048913083"/>
                  </a:ext>
                </a:extLst>
              </a:tr>
              <a:tr h="188582">
                <a:tc>
                  <a:txBody>
                    <a:bodyPr/>
                    <a:lstStyle/>
                    <a:p>
                      <a:pPr algn="l" fontAlgn="b"/>
                      <a:r>
                        <a:rPr lang="en-US" sz="1100" u="none" strike="noStrike" noProof="0" dirty="0">
                          <a:effectLst/>
                        </a:rPr>
                        <a:t>IE3Q01</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Do Not Load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299227927"/>
                  </a:ext>
                </a:extLst>
              </a:tr>
              <a:tr h="188582">
                <a:tc>
                  <a:txBody>
                    <a:bodyPr/>
                    <a:lstStyle/>
                    <a:p>
                      <a:pPr algn="l" fontAlgn="b"/>
                      <a:r>
                        <a:rPr lang="en-US" sz="1100" u="none" strike="noStrike" noProof="0" dirty="0">
                          <a:effectLst/>
                        </a:rPr>
                        <a:t>IE3N04 </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Additional Information Request Notification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3612557541"/>
                  </a:ext>
                </a:extLst>
              </a:tr>
              <a:tr h="188582">
                <a:tc>
                  <a:txBody>
                    <a:bodyPr/>
                    <a:lstStyle/>
                    <a:p>
                      <a:pPr algn="l" fontAlgn="b"/>
                      <a:r>
                        <a:rPr lang="en-US" sz="1100" u="none" strike="noStrike" noProof="0" dirty="0">
                          <a:effectLst/>
                        </a:rPr>
                        <a:t>IE3Q02)</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gets Additional Information Request / IE3Q02)</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3940540390"/>
                  </a:ext>
                </a:extLst>
              </a:tr>
              <a:tr h="377164">
                <a:tc>
                  <a:txBody>
                    <a:bodyPr/>
                    <a:lstStyle/>
                    <a:p>
                      <a:pPr algn="l" fontAlgn="b"/>
                      <a:r>
                        <a:rPr lang="en-US" sz="1100" u="none" strike="noStrike" noProof="0" dirty="0">
                          <a:effectLst/>
                        </a:rPr>
                        <a:t>IE3N05 </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Cargo Screening Request Notification - (Sent to carrier when party filing HBL gets</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2493972595"/>
                  </a:ext>
                </a:extLst>
              </a:tr>
              <a:tr h="188582">
                <a:tc>
                  <a:txBody>
                    <a:bodyPr/>
                    <a:lstStyle/>
                    <a:p>
                      <a:pPr algn="l" fontAlgn="b"/>
                      <a:r>
                        <a:rPr lang="en-US" sz="1100" u="none" strike="noStrike" noProof="0" dirty="0">
                          <a:effectLst/>
                        </a:rPr>
                        <a:t>IE3Q03)</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Cargo Screening Request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3461938177"/>
                  </a:ext>
                </a:extLst>
              </a:tr>
              <a:tr h="188582">
                <a:tc>
                  <a:txBody>
                    <a:bodyPr/>
                    <a:lstStyle/>
                    <a:p>
                      <a:pPr algn="l" fontAlgn="b"/>
                      <a:r>
                        <a:rPr lang="en-US" sz="1100" u="none" strike="noStrike" noProof="0" dirty="0">
                          <a:effectLst/>
                        </a:rPr>
                        <a:t>IE3N03</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Risk Assessment Complete </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2179768343"/>
                  </a:ext>
                </a:extLst>
              </a:tr>
              <a:tr h="377164">
                <a:tc>
                  <a:txBody>
                    <a:bodyPr/>
                    <a:lstStyle/>
                    <a:p>
                      <a:pPr algn="l" fontAlgn="b"/>
                      <a:r>
                        <a:rPr lang="en-US" sz="1100" u="none" strike="noStrike" noProof="0" dirty="0">
                          <a:effectLst/>
                        </a:rPr>
                        <a:t>IE3N09 </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AEO Control Notification - (Notification about the controls that will be performed on the goods)</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1826158590"/>
                  </a:ext>
                </a:extLst>
              </a:tr>
              <a:tr h="754327">
                <a:tc>
                  <a:txBody>
                    <a:bodyPr/>
                    <a:lstStyle/>
                    <a:p>
                      <a:pPr algn="l" fontAlgn="b"/>
                      <a:r>
                        <a:rPr lang="en-US" sz="1100" u="none" strike="noStrike" noProof="0" dirty="0">
                          <a:effectLst/>
                        </a:rPr>
                        <a:t>IE3N02 </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ENS Not Complete Notification - (Sent to Party that filed MBL / Master HBL letting them know party responsible for filing underlying HBL hasn't filed yet)</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520624750"/>
                  </a:ext>
                </a:extLst>
              </a:tr>
              <a:tr h="565745">
                <a:tc>
                  <a:txBody>
                    <a:bodyPr/>
                    <a:lstStyle/>
                    <a:p>
                      <a:pPr algn="l" fontAlgn="b"/>
                      <a:r>
                        <a:rPr lang="en-US" sz="1100" u="none" strike="noStrike" noProof="0" dirty="0">
                          <a:effectLst/>
                        </a:rPr>
                        <a:t>IE3N11</a:t>
                      </a:r>
                      <a:endParaRPr lang="en-US" sz="1100" b="0" i="0" u="none" strike="noStrike" noProof="0" dirty="0">
                        <a:solidFill>
                          <a:srgbClr val="000000"/>
                        </a:solidFill>
                        <a:effectLst/>
                        <a:latin typeface="Arial" panose="020B0604020202020204" pitchFamily="34" charset="0"/>
                      </a:endParaRPr>
                    </a:p>
                  </a:txBody>
                  <a:tcPr marL="6083" marR="6083" marT="6083"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6083" marR="6083" marT="6083" marB="0" anchor="b"/>
                </a:tc>
                <a:tc>
                  <a:txBody>
                    <a:bodyPr/>
                    <a:lstStyle/>
                    <a:p>
                      <a:pPr algn="l" fontAlgn="b"/>
                      <a:r>
                        <a:rPr lang="en-US" sz="1100" u="none" strike="noStrike" noProof="0" dirty="0">
                          <a:effectLst/>
                        </a:rPr>
                        <a:t>ENS Pending Notification - (Sent to Party that was supposed to file HBL under MBL or Master HBL but has not done so yet)</a:t>
                      </a:r>
                      <a:endParaRPr lang="en-US" sz="1100" b="0" i="0" u="none" strike="noStrike" noProof="0" dirty="0">
                        <a:solidFill>
                          <a:srgbClr val="000000"/>
                        </a:solidFill>
                        <a:effectLst/>
                        <a:latin typeface="Arial" panose="020B0604020202020204" pitchFamily="34" charset="0"/>
                      </a:endParaRPr>
                    </a:p>
                  </a:txBody>
                  <a:tcPr marL="6083" marR="6083" marT="6083" marB="0" anchor="b"/>
                </a:tc>
                <a:extLst>
                  <a:ext uri="{0D108BD9-81ED-4DB2-BD59-A6C34878D82A}">
                    <a16:rowId xmlns:a16="http://schemas.microsoft.com/office/drawing/2014/main" val="1383606639"/>
                  </a:ext>
                </a:extLst>
              </a:tr>
            </a:tbl>
          </a:graphicData>
        </a:graphic>
      </p:graphicFrame>
      <p:pic>
        <p:nvPicPr>
          <p:cNvPr id="1034" name="Picture 10" descr="On Hold Images – Browse 27,377,878 ...">
            <a:extLst>
              <a:ext uri="{FF2B5EF4-FFF2-40B4-BE49-F238E27FC236}">
                <a16:creationId xmlns:a16="http://schemas.microsoft.com/office/drawing/2014/main" id="{9CAF3B03-C6F2-5B7F-5E5B-1741DA2C9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691" y="4278540"/>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53,200+ Warning Label Stock ...">
            <a:extLst>
              <a:ext uri="{FF2B5EF4-FFF2-40B4-BE49-F238E27FC236}">
                <a16:creationId xmlns:a16="http://schemas.microsoft.com/office/drawing/2014/main" id="{88BBDE87-F108-19AA-5A1C-C92BA8D7D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028" y="24868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en Light Go Stock Illustrations ...">
            <a:extLst>
              <a:ext uri="{FF2B5EF4-FFF2-40B4-BE49-F238E27FC236}">
                <a16:creationId xmlns:a16="http://schemas.microsoft.com/office/drawing/2014/main" id="{C9AC2576-F881-C533-F293-E9E6A6D8D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6845" y="1449276"/>
            <a:ext cx="1594076" cy="159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8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438C-5D35-5F76-299B-A07AC5BD00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F23ADE-5026-4CD7-39F1-53E51B163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F3AD8D5B-3591-FAF8-4407-A4C43B7A7D70}"/>
              </a:ext>
            </a:extLst>
          </p:cNvPr>
          <p:cNvSpPr>
            <a:spLocks noGrp="1"/>
          </p:cNvSpPr>
          <p:nvPr>
            <p:ph type="title"/>
          </p:nvPr>
        </p:nvSpPr>
        <p:spPr>
          <a:xfrm>
            <a:off x="457200" y="274638"/>
            <a:ext cx="8229600" cy="868362"/>
          </a:xfrm>
        </p:spPr>
        <p:txBody>
          <a:bodyPr>
            <a:normAutofit fontScale="90000"/>
          </a:bodyPr>
          <a:lstStyle/>
          <a:p>
            <a:r>
              <a:rPr lang="en-US" noProof="0" dirty="0"/>
              <a:t>ICS2 – ENS No Central Point of Contact</a:t>
            </a:r>
          </a:p>
        </p:txBody>
      </p:sp>
      <p:sp>
        <p:nvSpPr>
          <p:cNvPr id="2" name="Slide Number Placeholder 1">
            <a:extLst>
              <a:ext uri="{FF2B5EF4-FFF2-40B4-BE49-F238E27FC236}">
                <a16:creationId xmlns:a16="http://schemas.microsoft.com/office/drawing/2014/main" id="{9605518B-E460-5C95-0FC1-CB20CFE8CFEA}"/>
              </a:ext>
            </a:extLst>
          </p:cNvPr>
          <p:cNvSpPr>
            <a:spLocks noGrp="1"/>
          </p:cNvSpPr>
          <p:nvPr>
            <p:ph type="sldNum" sz="quarter" idx="12"/>
          </p:nvPr>
        </p:nvSpPr>
        <p:spPr/>
        <p:txBody>
          <a:bodyPr/>
          <a:lstStyle/>
          <a:p>
            <a:fld id="{B717BF4F-CDC1-43F7-B39C-7D50D59A7DF2}" type="slidenum">
              <a:rPr lang="en-US" noProof="0" smtClean="0"/>
              <a:t>15</a:t>
            </a:fld>
            <a:endParaRPr lang="en-US" noProof="0" dirty="0"/>
          </a:p>
        </p:txBody>
      </p:sp>
      <p:sp>
        <p:nvSpPr>
          <p:cNvPr id="3" name="TextBox 3">
            <a:extLst>
              <a:ext uri="{FF2B5EF4-FFF2-40B4-BE49-F238E27FC236}">
                <a16:creationId xmlns:a16="http://schemas.microsoft.com/office/drawing/2014/main" id="{D52FB926-6DA4-1192-B431-A857C06AFE91}"/>
              </a:ext>
            </a:extLst>
          </p:cNvPr>
          <p:cNvSpPr txBox="1"/>
          <p:nvPr/>
        </p:nvSpPr>
        <p:spPr>
          <a:xfrm>
            <a:off x="40125" y="1828800"/>
            <a:ext cx="4191000" cy="2793072"/>
          </a:xfrm>
          <a:prstGeom prst="rect">
            <a:avLst/>
          </a:prstGeom>
          <a:noFill/>
        </p:spPr>
        <p:txBody>
          <a:bodyPr wrap="square" rtlCol="0">
            <a:spAutoFit/>
          </a:bodyPr>
          <a:lstStyle/>
          <a:p>
            <a:pPr marL="453376" lvl="1">
              <a:spcAft>
                <a:spcPts val="2720"/>
              </a:spcAft>
              <a:buClr>
                <a:schemeClr val="accent5"/>
              </a:buClr>
            </a:pPr>
            <a:r>
              <a:rPr lang="en-US" noProof="0" dirty="0">
                <a:solidFill>
                  <a:srgbClr val="1191A3"/>
                </a:solidFill>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Each EU Member State will deal with filing resolution related to that State</a:t>
            </a:r>
          </a:p>
          <a:p>
            <a:pPr marL="453376" lvl="1">
              <a:spcAft>
                <a:spcPts val="2720"/>
              </a:spcAft>
              <a:buClr>
                <a:schemeClr val="accent5"/>
              </a:buClr>
            </a:pPr>
            <a:r>
              <a:rPr lang="en-US" noProof="0" dirty="0">
                <a:solidFill>
                  <a:srgbClr val="1191A3"/>
                </a:solidFill>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Who resolves issues?  </a:t>
            </a:r>
          </a:p>
          <a:p>
            <a:pPr indent="-3824">
              <a:spcAft>
                <a:spcPts val="2720"/>
              </a:spcAft>
              <a:buClr>
                <a:schemeClr val="accent5"/>
              </a:buClr>
            </a:pPr>
            <a:r>
              <a:rPr lang="en-US" noProof="0" dirty="0">
                <a:latin typeface="Arial" panose="020B0604020202020204" pitchFamily="34" charset="0"/>
                <a:cs typeface="Arial" panose="020B0604020202020204" pitchFamily="34" charset="0"/>
              </a:rPr>
              <a:t>	Your Origin Office?  </a:t>
            </a:r>
          </a:p>
          <a:p>
            <a:pPr indent="-3824">
              <a:spcAft>
                <a:spcPts val="2720"/>
              </a:spcAft>
              <a:buClr>
                <a:schemeClr val="accent5"/>
              </a:buClr>
            </a:pPr>
            <a:r>
              <a:rPr lang="en-US" noProof="0" dirty="0">
                <a:latin typeface="Arial" panose="020B0604020202020204" pitchFamily="34" charset="0"/>
                <a:cs typeface="Arial" panose="020B0604020202020204" pitchFamily="34" charset="0"/>
              </a:rPr>
              <a:t>	Your Destination Office? </a:t>
            </a:r>
          </a:p>
        </p:txBody>
      </p:sp>
      <p:pic>
        <p:nvPicPr>
          <p:cNvPr id="5" name="Picture 4">
            <a:extLst>
              <a:ext uri="{FF2B5EF4-FFF2-40B4-BE49-F238E27FC236}">
                <a16:creationId xmlns:a16="http://schemas.microsoft.com/office/drawing/2014/main" id="{6E3EEC3F-7D06-B431-4CE7-A32655C75C3F}"/>
              </a:ext>
            </a:extLst>
          </p:cNvPr>
          <p:cNvPicPr>
            <a:picLocks noChangeAspect="1"/>
          </p:cNvPicPr>
          <p:nvPr/>
        </p:nvPicPr>
        <p:blipFill>
          <a:blip r:embed="rId4"/>
          <a:stretch>
            <a:fillRect/>
          </a:stretch>
        </p:blipFill>
        <p:spPr>
          <a:xfrm>
            <a:off x="4267201" y="1300510"/>
            <a:ext cx="4695408" cy="3849651"/>
          </a:xfrm>
          <a:prstGeom prst="rect">
            <a:avLst/>
          </a:prstGeom>
        </p:spPr>
      </p:pic>
    </p:spTree>
    <p:extLst>
      <p:ext uri="{BB962C8B-B14F-4D97-AF65-F5344CB8AC3E}">
        <p14:creationId xmlns:p14="http://schemas.microsoft.com/office/powerpoint/2010/main" val="222726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FFD96-F86F-A607-1333-A713936909E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F0E0E50-C26D-85A3-2BB1-A37E26D74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9" name="Title 8">
            <a:extLst>
              <a:ext uri="{FF2B5EF4-FFF2-40B4-BE49-F238E27FC236}">
                <a16:creationId xmlns:a16="http://schemas.microsoft.com/office/drawing/2014/main" id="{75C90BF3-975A-D4E3-8700-D277D5FDD805}"/>
              </a:ext>
            </a:extLst>
          </p:cNvPr>
          <p:cNvSpPr>
            <a:spLocks noGrp="1"/>
          </p:cNvSpPr>
          <p:nvPr>
            <p:ph type="title"/>
          </p:nvPr>
        </p:nvSpPr>
        <p:spPr>
          <a:xfrm>
            <a:off x="457200" y="274638"/>
            <a:ext cx="8229600" cy="868362"/>
          </a:xfrm>
        </p:spPr>
        <p:txBody>
          <a:bodyPr/>
          <a:lstStyle/>
          <a:p>
            <a:r>
              <a:rPr lang="en-US" noProof="0" dirty="0"/>
              <a:t>Resolving error messages</a:t>
            </a:r>
          </a:p>
        </p:txBody>
      </p:sp>
      <p:sp>
        <p:nvSpPr>
          <p:cNvPr id="10" name="Content Placeholder 9">
            <a:extLst>
              <a:ext uri="{FF2B5EF4-FFF2-40B4-BE49-F238E27FC236}">
                <a16:creationId xmlns:a16="http://schemas.microsoft.com/office/drawing/2014/main" id="{9C4F8461-D128-95AC-28BA-67852A500A02}"/>
              </a:ext>
            </a:extLst>
          </p:cNvPr>
          <p:cNvSpPr>
            <a:spLocks noGrp="1"/>
          </p:cNvSpPr>
          <p:nvPr>
            <p:ph idx="1"/>
          </p:nvPr>
        </p:nvSpPr>
        <p:spPr>
          <a:xfrm>
            <a:off x="457200" y="1417638"/>
            <a:ext cx="8229600" cy="4449763"/>
          </a:xfrm>
        </p:spPr>
        <p:txBody>
          <a:bodyPr>
            <a:normAutofit/>
          </a:bodyPr>
          <a:lstStyle/>
          <a:p>
            <a:r>
              <a:rPr lang="en-US" sz="2000" noProof="0" dirty="0"/>
              <a:t>CIRCABC resources such as the operational guide: </a:t>
            </a:r>
            <a:r>
              <a:rPr lang="en-US" sz="2000" noProof="0" dirty="0">
                <a:hlinkClick r:id="rId4"/>
              </a:rPr>
              <a:t>https://circabc.europa.eu/ui/group/18fb5859-3970-4ac5-b30b-6604977a15a7/library/16e29912-d290-417e-a45c-b286407e1770</a:t>
            </a:r>
            <a:endParaRPr lang="en-US" sz="2000" noProof="0" dirty="0"/>
          </a:p>
          <a:p>
            <a:endParaRPr lang="en-US" sz="2000" noProof="0" dirty="0"/>
          </a:p>
          <a:p>
            <a:r>
              <a:rPr lang="en-US" sz="2000" noProof="0" dirty="0"/>
              <a:t>Following are some of the topics covered:</a:t>
            </a:r>
          </a:p>
          <a:p>
            <a:pPr lvl="1"/>
            <a:r>
              <a:rPr lang="en-US" sz="1600" noProof="0" dirty="0"/>
              <a:t>Filing time frames: For ocean originating outside of the EU, the filing must be completed at the latest 24 hours prior to loading the items onto the vessel that will call the EU port</a:t>
            </a:r>
          </a:p>
          <a:p>
            <a:pPr lvl="1"/>
            <a:r>
              <a:rPr lang="en-US" sz="1600" noProof="0" dirty="0"/>
              <a:t>Linking of ENS: NVOCCs will need to include the underlying carrier’s EORI in their ENS filing and underlying carrier will need to include the NVOCC’s EORI in the ENS when the NVOCC is the supplementary declarant</a:t>
            </a:r>
          </a:p>
          <a:p>
            <a:pPr lvl="1"/>
            <a:r>
              <a:rPr lang="en-US" sz="1600" noProof="0" dirty="0"/>
              <a:t>Assessment notifications: These notifications include an “assessment complete” notification to the carrier and declarant, as applicable.</a:t>
            </a:r>
          </a:p>
          <a:p>
            <a:pPr lvl="1"/>
            <a:r>
              <a:rPr lang="en-US" sz="1600" noProof="0" dirty="0"/>
              <a:t>Amendments: An amendment cannot be made after customs flagged the goods for inspection or the goods have been presented to customs.</a:t>
            </a:r>
          </a:p>
          <a:p>
            <a:pPr lvl="1"/>
            <a:endParaRPr lang="en-US" sz="2000" noProof="0" dirty="0"/>
          </a:p>
          <a:p>
            <a:pPr lvl="1"/>
            <a:endParaRPr lang="en-US" sz="1600" noProof="0" dirty="0"/>
          </a:p>
        </p:txBody>
      </p:sp>
      <p:sp>
        <p:nvSpPr>
          <p:cNvPr id="2" name="Slide Number Placeholder 1">
            <a:extLst>
              <a:ext uri="{FF2B5EF4-FFF2-40B4-BE49-F238E27FC236}">
                <a16:creationId xmlns:a16="http://schemas.microsoft.com/office/drawing/2014/main" id="{7FC01EB0-815D-9B80-9FCE-A5603FEB8E18}"/>
              </a:ext>
            </a:extLst>
          </p:cNvPr>
          <p:cNvSpPr>
            <a:spLocks noGrp="1"/>
          </p:cNvSpPr>
          <p:nvPr>
            <p:ph type="sldNum" sz="quarter" idx="12"/>
          </p:nvPr>
        </p:nvSpPr>
        <p:spPr/>
        <p:txBody>
          <a:bodyPr/>
          <a:lstStyle/>
          <a:p>
            <a:fld id="{B717BF4F-CDC1-43F7-B39C-7D50D59A7DF2}" type="slidenum">
              <a:rPr lang="en-US" noProof="0" smtClean="0"/>
              <a:t>16</a:t>
            </a:fld>
            <a:endParaRPr lang="en-US" noProof="0" dirty="0"/>
          </a:p>
        </p:txBody>
      </p:sp>
    </p:spTree>
    <p:extLst>
      <p:ext uri="{BB962C8B-B14F-4D97-AF65-F5344CB8AC3E}">
        <p14:creationId xmlns:p14="http://schemas.microsoft.com/office/powerpoint/2010/main" val="24149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A969-D68B-5ED0-0F83-C4F221EB46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69CF6C-22AB-B8A5-20D2-722A862CC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9" name="Title 8">
            <a:extLst>
              <a:ext uri="{FF2B5EF4-FFF2-40B4-BE49-F238E27FC236}">
                <a16:creationId xmlns:a16="http://schemas.microsoft.com/office/drawing/2014/main" id="{330B13A2-7E02-DDCC-B314-BF1025361202}"/>
              </a:ext>
            </a:extLst>
          </p:cNvPr>
          <p:cNvSpPr>
            <a:spLocks noGrp="1"/>
          </p:cNvSpPr>
          <p:nvPr>
            <p:ph type="title"/>
          </p:nvPr>
        </p:nvSpPr>
        <p:spPr>
          <a:xfrm>
            <a:off x="457200" y="274638"/>
            <a:ext cx="8229600" cy="868362"/>
          </a:xfrm>
        </p:spPr>
        <p:txBody>
          <a:bodyPr/>
          <a:lstStyle/>
          <a:p>
            <a:r>
              <a:rPr lang="en-US" noProof="0" dirty="0"/>
              <a:t>ICS2 ENS Filing References from EU</a:t>
            </a:r>
          </a:p>
        </p:txBody>
      </p:sp>
      <p:sp>
        <p:nvSpPr>
          <p:cNvPr id="10" name="Content Placeholder 9">
            <a:extLst>
              <a:ext uri="{FF2B5EF4-FFF2-40B4-BE49-F238E27FC236}">
                <a16:creationId xmlns:a16="http://schemas.microsoft.com/office/drawing/2014/main" id="{38D92F0B-7461-B6AA-BFC1-D2CBD35636B2}"/>
              </a:ext>
            </a:extLst>
          </p:cNvPr>
          <p:cNvSpPr>
            <a:spLocks noGrp="1"/>
          </p:cNvSpPr>
          <p:nvPr>
            <p:ph idx="1"/>
          </p:nvPr>
        </p:nvSpPr>
        <p:spPr>
          <a:xfrm>
            <a:off x="457200" y="1417638"/>
            <a:ext cx="8229600" cy="4449763"/>
          </a:xfrm>
        </p:spPr>
        <p:txBody>
          <a:bodyPr>
            <a:normAutofit/>
          </a:bodyPr>
          <a:lstStyle/>
          <a:p>
            <a:pPr marL="0" indent="0">
              <a:buNone/>
            </a:pPr>
            <a:r>
              <a:rPr lang="en-US" sz="2000" noProof="0" dirty="0"/>
              <a:t>EU’s web-based application Communication and Information Resource Centre for Administrations, Businesses and Citizens (CIRCABC):</a:t>
            </a:r>
          </a:p>
          <a:p>
            <a:r>
              <a:rPr lang="en-US" sz="2000" noProof="0" dirty="0"/>
              <a:t>The EU’s reference guide for error messages is the Interface Control Document, error messages start on page 90 </a:t>
            </a:r>
            <a:r>
              <a:rPr lang="en-US" sz="2000" noProof="0" dirty="0">
                <a:hlinkClick r:id="rId5"/>
              </a:rPr>
              <a:t>https://circabc.europa.eu/ui/group/18fb5859-3970-4ac5-b30b-6604977a15a7/library/2d1142eb-eab4-4886-974b-c26e9b1d3c20/details</a:t>
            </a:r>
            <a:endParaRPr lang="en-US" sz="2000" noProof="0" dirty="0"/>
          </a:p>
          <a:p>
            <a:pPr marL="0" indent="0">
              <a:buNone/>
            </a:pPr>
            <a:endParaRPr lang="en-US" sz="2000" noProof="0" dirty="0"/>
          </a:p>
          <a:p>
            <a:r>
              <a:rPr lang="en-US" sz="2000" noProof="0" dirty="0"/>
              <a:t>CIRCABC landing page with various ICS2 resources </a:t>
            </a:r>
            <a:r>
              <a:rPr lang="en-US" sz="2000" noProof="0" dirty="0">
                <a:hlinkClick r:id="rId6"/>
              </a:rPr>
              <a:t>https://circabc.europa.eu/ui/group/18fb5859-3970-4ac5-b30b-6604977a15a7/library/16e29912-d290-417e-a45c-b286407e1770</a:t>
            </a:r>
            <a:endParaRPr lang="en-US" sz="2000" noProof="0" dirty="0"/>
          </a:p>
          <a:p>
            <a:pPr marL="0" indent="0">
              <a:buNone/>
            </a:pPr>
            <a:r>
              <a:rPr lang="en-US" sz="2000" noProof="0" dirty="0"/>
              <a:t> </a:t>
            </a:r>
          </a:p>
        </p:txBody>
      </p:sp>
      <p:sp>
        <p:nvSpPr>
          <p:cNvPr id="2" name="Slide Number Placeholder 1">
            <a:extLst>
              <a:ext uri="{FF2B5EF4-FFF2-40B4-BE49-F238E27FC236}">
                <a16:creationId xmlns:a16="http://schemas.microsoft.com/office/drawing/2014/main" id="{DF626D2A-54A8-BC70-161A-F632609138E9}"/>
              </a:ext>
            </a:extLst>
          </p:cNvPr>
          <p:cNvSpPr>
            <a:spLocks noGrp="1"/>
          </p:cNvSpPr>
          <p:nvPr>
            <p:ph type="sldNum" sz="quarter" idx="12"/>
          </p:nvPr>
        </p:nvSpPr>
        <p:spPr/>
        <p:txBody>
          <a:bodyPr/>
          <a:lstStyle/>
          <a:p>
            <a:fld id="{B717BF4F-CDC1-43F7-B39C-7D50D59A7DF2}" type="slidenum">
              <a:rPr lang="en-US" noProof="0" smtClean="0"/>
              <a:t>17</a:t>
            </a:fld>
            <a:endParaRPr lang="en-US" noProof="0" dirty="0"/>
          </a:p>
        </p:txBody>
      </p:sp>
    </p:spTree>
    <p:extLst>
      <p:ext uri="{BB962C8B-B14F-4D97-AF65-F5344CB8AC3E}">
        <p14:creationId xmlns:p14="http://schemas.microsoft.com/office/powerpoint/2010/main" val="341701405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44B91-D834-4D38-AF37-20D28D6C78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4FB947C-C5F4-FF4B-59FC-F615190B7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9" name="Title 8">
            <a:extLst>
              <a:ext uri="{FF2B5EF4-FFF2-40B4-BE49-F238E27FC236}">
                <a16:creationId xmlns:a16="http://schemas.microsoft.com/office/drawing/2014/main" id="{61B0F95E-B36D-E175-67BB-43C4C4304303}"/>
              </a:ext>
            </a:extLst>
          </p:cNvPr>
          <p:cNvSpPr>
            <a:spLocks noGrp="1"/>
          </p:cNvSpPr>
          <p:nvPr>
            <p:ph type="title"/>
          </p:nvPr>
        </p:nvSpPr>
        <p:spPr>
          <a:xfrm>
            <a:off x="457200" y="274638"/>
            <a:ext cx="8229600" cy="868362"/>
          </a:xfrm>
        </p:spPr>
        <p:txBody>
          <a:bodyPr/>
          <a:lstStyle/>
          <a:p>
            <a:r>
              <a:rPr lang="en-US" noProof="0" dirty="0"/>
              <a:t>More to the Story</a:t>
            </a:r>
          </a:p>
        </p:txBody>
      </p:sp>
      <p:sp>
        <p:nvSpPr>
          <p:cNvPr id="2" name="Slide Number Placeholder 1">
            <a:extLst>
              <a:ext uri="{FF2B5EF4-FFF2-40B4-BE49-F238E27FC236}">
                <a16:creationId xmlns:a16="http://schemas.microsoft.com/office/drawing/2014/main" id="{70427A48-6C1F-F6B6-C8BD-99936B3C3187}"/>
              </a:ext>
            </a:extLst>
          </p:cNvPr>
          <p:cNvSpPr>
            <a:spLocks noGrp="1"/>
          </p:cNvSpPr>
          <p:nvPr>
            <p:ph type="sldNum" sz="quarter" idx="12"/>
          </p:nvPr>
        </p:nvSpPr>
        <p:spPr/>
        <p:txBody>
          <a:bodyPr/>
          <a:lstStyle/>
          <a:p>
            <a:fld id="{B717BF4F-CDC1-43F7-B39C-7D50D59A7DF2}" type="slidenum">
              <a:rPr lang="en-US" noProof="0" smtClean="0"/>
              <a:t>18</a:t>
            </a:fld>
            <a:endParaRPr lang="en-US" noProof="0" dirty="0"/>
          </a:p>
        </p:txBody>
      </p:sp>
      <p:sp>
        <p:nvSpPr>
          <p:cNvPr id="3" name="ZoneTexte 8">
            <a:extLst>
              <a:ext uri="{FF2B5EF4-FFF2-40B4-BE49-F238E27FC236}">
                <a16:creationId xmlns:a16="http://schemas.microsoft.com/office/drawing/2014/main" id="{24C9692A-2842-CAD7-BF6A-5F5CF75154BB}"/>
              </a:ext>
            </a:extLst>
          </p:cNvPr>
          <p:cNvSpPr txBox="1"/>
          <p:nvPr/>
        </p:nvSpPr>
        <p:spPr>
          <a:xfrm>
            <a:off x="609600" y="1524000"/>
            <a:ext cx="7703835" cy="3139321"/>
          </a:xfrm>
          <a:prstGeom prst="rect">
            <a:avLst/>
          </a:prstGeom>
          <a:noFill/>
        </p:spPr>
        <p:txBody>
          <a:bodyPr wrap="square" rtlCol="0">
            <a:spAutoFit/>
          </a:bodyPr>
          <a:lstStyle/>
          <a:p>
            <a:pPr>
              <a:buClr>
                <a:schemeClr val="accent5"/>
              </a:buClr>
            </a:pPr>
            <a:r>
              <a:rPr lang="en-US" noProof="0" dirty="0">
                <a:solidFill>
                  <a:srgbClr val="000000"/>
                </a:solidFill>
                <a:latin typeface="Arial" panose="020B0604020202020204" pitchFamily="34" charset="0"/>
                <a:ea typeface="Calibri" panose="020F0502020204030204" pitchFamily="34" charset="0"/>
                <a:cs typeface="Arial" panose="020B0604020202020204" pitchFamily="34" charset="0"/>
              </a:rPr>
              <a:t>EU ENS for Road and Rail begins </a:t>
            </a:r>
            <a:r>
              <a:rPr lang="en-US" noProof="0" dirty="0">
                <a:solidFill>
                  <a:srgbClr val="FF0000"/>
                </a:solidFill>
                <a:latin typeface="Arial" panose="020B0604020202020204" pitchFamily="34" charset="0"/>
                <a:ea typeface="Calibri" panose="020F0502020204030204" pitchFamily="34" charset="0"/>
                <a:cs typeface="Arial" panose="020B0604020202020204" pitchFamily="34" charset="0"/>
              </a:rPr>
              <a:t>April 1, 2025 </a:t>
            </a:r>
            <a:r>
              <a:rPr lang="en-US" noProof="0" dirty="0">
                <a:solidFill>
                  <a:srgbClr val="000000"/>
                </a:solidFill>
                <a:latin typeface="Arial" panose="020B0604020202020204" pitchFamily="34" charset="0"/>
                <a:ea typeface="Calibri" panose="020F0502020204030204" pitchFamily="34" charset="0"/>
                <a:cs typeface="Arial" panose="020B0604020202020204" pitchFamily="34" charset="0"/>
              </a:rPr>
              <a:t>– at the “carrier” level</a:t>
            </a:r>
          </a:p>
          <a:p>
            <a:pPr>
              <a:buClr>
                <a:schemeClr val="accent5"/>
              </a:buClr>
            </a:pPr>
            <a:r>
              <a:rPr lang="en-US" noProof="0" dirty="0">
                <a:latin typeface="Arial" panose="020B0604020202020204" pitchFamily="34" charset="0"/>
                <a:cs typeface="Arial" panose="020B0604020202020204" pitchFamily="34" charset="0"/>
              </a:rPr>
              <a:t>At the HBL level (CMR or CIM Waybill level) – projected for Q2 2026 </a:t>
            </a:r>
          </a:p>
          <a:p>
            <a:pPr>
              <a:buClr>
                <a:schemeClr val="accent5"/>
              </a:buClr>
            </a:pPr>
            <a:endParaRPr lang="en-US" noProof="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88609" indent="-388609">
              <a:buClr>
                <a:schemeClr val="accent6"/>
              </a:buClr>
              <a:buFont typeface="Arial" panose="020B0604020202020204" pitchFamily="34" charset="0"/>
              <a:buChar char="•"/>
            </a:pPr>
            <a:endParaRPr lang="en-US" noProof="0" dirty="0">
              <a:latin typeface="Arial" panose="020B0604020202020204" pitchFamily="34" charset="0"/>
              <a:cs typeface="Arial" panose="020B0604020202020204" pitchFamily="34" charset="0"/>
            </a:endParaRPr>
          </a:p>
          <a:p>
            <a:pPr>
              <a:buClr>
                <a:schemeClr val="accent5"/>
              </a:buClr>
            </a:pPr>
            <a:r>
              <a:rPr lang="en-US" noProof="0" dirty="0">
                <a:latin typeface="Arial" panose="020B0604020202020204" pitchFamily="34" charset="0"/>
                <a:cs typeface="Arial" panose="020B0604020202020204" pitchFamily="34" charset="0"/>
              </a:rPr>
              <a:t>Great Britain Safety &amp; Security - all goods entering Great Britain require a Safety &amp; Security declaration and a UK EORI number – </a:t>
            </a:r>
          </a:p>
          <a:p>
            <a:pPr marL="285750" indent="-285750">
              <a:buClr>
                <a:schemeClr val="accent5"/>
              </a:buClr>
              <a:buFont typeface="Arial" panose="020B0604020202020204" pitchFamily="34" charset="0"/>
              <a:buChar char="•"/>
            </a:pPr>
            <a:r>
              <a:rPr lang="en-US" noProof="0" dirty="0">
                <a:latin typeface="Arial" panose="020B0604020202020204" pitchFamily="34" charset="0"/>
                <a:cs typeface="Arial" panose="020B0604020202020204" pitchFamily="34" charset="0"/>
              </a:rPr>
              <a:t>Ocean for master data is in effect</a:t>
            </a:r>
          </a:p>
          <a:p>
            <a:pPr marL="285750" indent="-285750">
              <a:buClr>
                <a:schemeClr val="accent5"/>
              </a:buClr>
              <a:buFont typeface="Arial" panose="020B0604020202020204" pitchFamily="34" charset="0"/>
              <a:buChar char="•"/>
            </a:pPr>
            <a:r>
              <a:rPr lang="en-US" noProof="0" dirty="0">
                <a:latin typeface="Arial" panose="020B0604020202020204" pitchFamily="34" charset="0"/>
                <a:cs typeface="Arial" panose="020B0604020202020204" pitchFamily="34" charset="0"/>
              </a:rPr>
              <a:t>Projected implementation for house bill data requirement of Q2 2026</a:t>
            </a:r>
          </a:p>
          <a:p>
            <a:pPr>
              <a:buClr>
                <a:schemeClr val="accent5"/>
              </a:buClr>
            </a:pPr>
            <a:endParaRPr lang="en-US" noProof="0" dirty="0">
              <a:latin typeface="Arial" panose="020B0604020202020204" pitchFamily="34" charset="0"/>
              <a:cs typeface="Arial" panose="020B0604020202020204" pitchFamily="34" charset="0"/>
            </a:endParaRPr>
          </a:p>
          <a:p>
            <a:pPr>
              <a:buClr>
                <a:schemeClr val="accent5"/>
              </a:buClr>
            </a:pPr>
            <a:endParaRPr lang="en-US" noProof="0" dirty="0">
              <a:latin typeface="Arial" panose="020B0604020202020204" pitchFamily="34" charset="0"/>
              <a:cs typeface="Arial" panose="020B0604020202020204" pitchFamily="34" charset="0"/>
            </a:endParaRPr>
          </a:p>
          <a:p>
            <a:pPr>
              <a:buClr>
                <a:schemeClr val="accent5"/>
              </a:buClr>
            </a:pPr>
            <a:r>
              <a:rPr lang="en-US" noProof="0" dirty="0">
                <a:latin typeface="Arial" panose="020B0604020202020204" pitchFamily="34" charset="0"/>
                <a:cs typeface="Arial" panose="020B0604020202020204" pitchFamily="34" charset="0"/>
              </a:rPr>
              <a:t>UAE - Maritime Pre-Load Cargo Information (MPCI) Program - July 2025</a:t>
            </a:r>
          </a:p>
        </p:txBody>
      </p:sp>
    </p:spTree>
    <p:extLst>
      <p:ext uri="{BB962C8B-B14F-4D97-AF65-F5344CB8AC3E}">
        <p14:creationId xmlns:p14="http://schemas.microsoft.com/office/powerpoint/2010/main" val="272452122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D45DB-86DB-70E7-26B5-DCBD655703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1C59A4-F0F9-5421-BCFD-503D668DC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9" name="Title 8">
            <a:extLst>
              <a:ext uri="{FF2B5EF4-FFF2-40B4-BE49-F238E27FC236}">
                <a16:creationId xmlns:a16="http://schemas.microsoft.com/office/drawing/2014/main" id="{61EC8054-DAB7-4E9E-A3E1-404033D9D278}"/>
              </a:ext>
            </a:extLst>
          </p:cNvPr>
          <p:cNvSpPr>
            <a:spLocks noGrp="1"/>
          </p:cNvSpPr>
          <p:nvPr>
            <p:ph type="title"/>
          </p:nvPr>
        </p:nvSpPr>
        <p:spPr>
          <a:xfrm>
            <a:off x="609600" y="2751877"/>
            <a:ext cx="8229600" cy="868362"/>
          </a:xfrm>
        </p:spPr>
        <p:txBody>
          <a:bodyPr>
            <a:normAutofit/>
          </a:bodyPr>
          <a:lstStyle/>
          <a:p>
            <a:r>
              <a:rPr lang="en-US" noProof="0" dirty="0"/>
              <a:t>Electronic Export Manifest (EEM)</a:t>
            </a:r>
          </a:p>
        </p:txBody>
      </p:sp>
      <p:sp>
        <p:nvSpPr>
          <p:cNvPr id="2" name="Slide Number Placeholder 1">
            <a:extLst>
              <a:ext uri="{FF2B5EF4-FFF2-40B4-BE49-F238E27FC236}">
                <a16:creationId xmlns:a16="http://schemas.microsoft.com/office/drawing/2014/main" id="{ADAC2E7A-7DF4-AB6A-F4F0-B00BCCF3EFA8}"/>
              </a:ext>
            </a:extLst>
          </p:cNvPr>
          <p:cNvSpPr>
            <a:spLocks noGrp="1"/>
          </p:cNvSpPr>
          <p:nvPr>
            <p:ph type="sldNum" sz="quarter" idx="12"/>
          </p:nvPr>
        </p:nvSpPr>
        <p:spPr/>
        <p:txBody>
          <a:bodyPr/>
          <a:lstStyle/>
          <a:p>
            <a:fld id="{B717BF4F-CDC1-43F7-B39C-7D50D59A7DF2}" type="slidenum">
              <a:rPr lang="en-US" noProof="0" smtClean="0"/>
              <a:t>19</a:t>
            </a:fld>
            <a:endParaRPr lang="en-US" noProof="0" dirty="0"/>
          </a:p>
        </p:txBody>
      </p:sp>
    </p:spTree>
    <p:extLst>
      <p:ext uri="{BB962C8B-B14F-4D97-AF65-F5344CB8AC3E}">
        <p14:creationId xmlns:p14="http://schemas.microsoft.com/office/powerpoint/2010/main" val="118180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799" y="1143000"/>
            <a:ext cx="7772400" cy="1470025"/>
          </a:xfrm>
        </p:spPr>
        <p:txBody>
          <a:bodyPr>
            <a:normAutofit/>
          </a:bodyPr>
          <a:lstStyle/>
          <a:p>
            <a:r>
              <a:rPr lang="en-US" sz="2400" b="1" noProof="0" dirty="0">
                <a:effectLst/>
                <a:latin typeface="Aptos" panose="020B0004020202020204" pitchFamily="34" charset="0"/>
                <a:ea typeface="Aptos" panose="020B0004020202020204" pitchFamily="34" charset="0"/>
                <a:cs typeface="Calibri" panose="020F0502020204030204" pitchFamily="34" charset="0"/>
              </a:rPr>
              <a:t>Manifest Destiny: Conquering ICS2-ENS &amp; Understanding EEM Compliance</a:t>
            </a:r>
            <a:endParaRPr lang="en-US" sz="2400" noProof="0" dirty="0"/>
          </a:p>
        </p:txBody>
      </p:sp>
      <p:sp>
        <p:nvSpPr>
          <p:cNvPr id="3" name="Subtitle 2"/>
          <p:cNvSpPr>
            <a:spLocks noGrp="1"/>
          </p:cNvSpPr>
          <p:nvPr>
            <p:ph type="subTitle" idx="1"/>
          </p:nvPr>
        </p:nvSpPr>
        <p:spPr>
          <a:xfrm>
            <a:off x="152400" y="3047999"/>
            <a:ext cx="8610600" cy="2667001"/>
          </a:xfrm>
        </p:spPr>
        <p:txBody>
          <a:bodyPr>
            <a:normAutofit fontScale="55000" lnSpcReduction="20000"/>
          </a:bodyPr>
          <a:lstStyle/>
          <a:p>
            <a:pPr algn="l"/>
            <a:r>
              <a:rPr lang="en-US" sz="3600" b="1" u="sng" noProof="0" dirty="0"/>
              <a:t>Moderator: </a:t>
            </a:r>
          </a:p>
          <a:p>
            <a:pPr algn="l"/>
            <a:r>
              <a:rPr lang="en-US" b="1" noProof="0" dirty="0"/>
              <a:t>Merit Tremper</a:t>
            </a:r>
            <a:r>
              <a:rPr lang="en-US" noProof="0" dirty="0"/>
              <a:t>, Merit Trade Consulting </a:t>
            </a:r>
            <a:r>
              <a:rPr lang="en-US" noProof="0"/>
              <a:t>Services LLC and </a:t>
            </a:r>
            <a:r>
              <a:rPr lang="en-US" noProof="0" dirty="0"/>
              <a:t>NCBFAA Logistics Subcommittee Chair</a:t>
            </a:r>
          </a:p>
          <a:p>
            <a:pPr algn="l"/>
            <a:endParaRPr lang="en-US" noProof="0" dirty="0"/>
          </a:p>
          <a:p>
            <a:pPr algn="l"/>
            <a:r>
              <a:rPr lang="en-US" sz="3600" b="1" u="sng" noProof="0" dirty="0"/>
              <a:t>Speakers: </a:t>
            </a:r>
          </a:p>
          <a:p>
            <a:pPr algn="l"/>
            <a:r>
              <a:rPr lang="en-US" b="1" noProof="0" dirty="0"/>
              <a:t>Fany Flores-Pastor</a:t>
            </a:r>
            <a:r>
              <a:rPr lang="en-US" noProof="0" dirty="0"/>
              <a:t>, Descartes Systems (USA) LLC </a:t>
            </a:r>
          </a:p>
          <a:p>
            <a:pPr algn="l"/>
            <a:r>
              <a:rPr lang="en-US" b="1" noProof="0" dirty="0"/>
              <a:t>Tom Llyod</a:t>
            </a:r>
            <a:r>
              <a:rPr lang="en-US" noProof="0" dirty="0"/>
              <a:t>, Trade Tech Inc.</a:t>
            </a:r>
          </a:p>
          <a:p>
            <a:pPr algn="l"/>
            <a:r>
              <a:rPr lang="en-US" b="1" noProof="0" dirty="0"/>
              <a:t>Kim Calicott</a:t>
            </a:r>
            <a:r>
              <a:rPr lang="en-US" noProof="0" dirty="0"/>
              <a:t>, Mallory Alexander International Logistics, LLC and NCBFAA Transportation Committee Chair</a:t>
            </a:r>
          </a:p>
          <a:p>
            <a:pPr algn="l"/>
            <a:endParaRPr lang="en-US" noProof="0" dirty="0"/>
          </a:p>
        </p:txBody>
      </p:sp>
      <p:sp>
        <p:nvSpPr>
          <p:cNvPr id="4" name="Slide Number Placeholder 3">
            <a:extLst>
              <a:ext uri="{FF2B5EF4-FFF2-40B4-BE49-F238E27FC236}">
                <a16:creationId xmlns:a16="http://schemas.microsoft.com/office/drawing/2014/main" id="{61043D47-5FA8-9FB3-8CFE-848BD88E1D4D}"/>
              </a:ext>
            </a:extLst>
          </p:cNvPr>
          <p:cNvSpPr>
            <a:spLocks noGrp="1"/>
          </p:cNvSpPr>
          <p:nvPr>
            <p:ph type="sldNum" sz="quarter" idx="12"/>
          </p:nvPr>
        </p:nvSpPr>
        <p:spPr/>
        <p:txBody>
          <a:bodyPr/>
          <a:lstStyle/>
          <a:p>
            <a:fld id="{B717BF4F-CDC1-43F7-B39C-7D50D59A7DF2}" type="slidenum">
              <a:rPr lang="en-US" noProof="0" smtClean="0"/>
              <a:t>2</a:t>
            </a:fld>
            <a:endParaRPr lang="en-US" noProof="0" dirty="0"/>
          </a:p>
        </p:txBody>
      </p:sp>
    </p:spTree>
    <p:extLst>
      <p:ext uri="{BB962C8B-B14F-4D97-AF65-F5344CB8AC3E}">
        <p14:creationId xmlns:p14="http://schemas.microsoft.com/office/powerpoint/2010/main" val="251862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9DC1A-FB28-7C39-DADD-73537ACBA4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85B4BD-13BA-7C2E-A217-AF506DB5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AC0EEEC3-3237-26FA-D278-695ADDEBB0DE}"/>
              </a:ext>
            </a:extLst>
          </p:cNvPr>
          <p:cNvSpPr>
            <a:spLocks noGrp="1"/>
          </p:cNvSpPr>
          <p:nvPr>
            <p:ph type="title"/>
          </p:nvPr>
        </p:nvSpPr>
        <p:spPr>
          <a:xfrm>
            <a:off x="457200" y="274638"/>
            <a:ext cx="8229600" cy="868362"/>
          </a:xfrm>
        </p:spPr>
        <p:txBody>
          <a:bodyPr/>
          <a:lstStyle/>
          <a:p>
            <a:r>
              <a:rPr lang="en-US" noProof="0" dirty="0"/>
              <a:t>Electronic Export Manifest</a:t>
            </a:r>
          </a:p>
        </p:txBody>
      </p:sp>
      <p:sp>
        <p:nvSpPr>
          <p:cNvPr id="10" name="Content Placeholder 9">
            <a:extLst>
              <a:ext uri="{FF2B5EF4-FFF2-40B4-BE49-F238E27FC236}">
                <a16:creationId xmlns:a16="http://schemas.microsoft.com/office/drawing/2014/main" id="{C9541D08-1C00-F774-C474-AEBB735DD04E}"/>
              </a:ext>
            </a:extLst>
          </p:cNvPr>
          <p:cNvSpPr>
            <a:spLocks noGrp="1"/>
          </p:cNvSpPr>
          <p:nvPr>
            <p:ph idx="1"/>
          </p:nvPr>
        </p:nvSpPr>
        <p:spPr>
          <a:xfrm>
            <a:off x="457200" y="1417638"/>
            <a:ext cx="8229600" cy="4449763"/>
          </a:xfrm>
        </p:spPr>
        <p:txBody>
          <a:bodyPr>
            <a:normAutofit/>
          </a:bodyPr>
          <a:lstStyle/>
          <a:p>
            <a:r>
              <a:rPr lang="en-US" noProof="0" dirty="0"/>
              <a:t>What is EEM?</a:t>
            </a:r>
          </a:p>
          <a:p>
            <a:pPr marL="457200" lvl="1" indent="0">
              <a:buNone/>
            </a:pPr>
            <a:r>
              <a:rPr lang="en-US" sz="2000" noProof="0" dirty="0"/>
              <a:t>The U.S. Customs and Border Protection (CBP) Electronic Export Manifest (EEM) is an initiative under the Automated Commercial Environment (ACE) aimed at modernizing and automating the export manifest process. This transition from a paper-based system to an electronic one seeks to enhance trade facilitation and strengthen border security by allowing CBP to receive export manifest data electronically prior to the departure of shipments.</a:t>
            </a:r>
          </a:p>
          <a:p>
            <a:r>
              <a:rPr lang="en-US" noProof="0" dirty="0"/>
              <a:t>Objectives</a:t>
            </a:r>
          </a:p>
          <a:p>
            <a:pPr lvl="1">
              <a:buFont typeface="Wingdings" panose="05000000000000000000" pitchFamily="2" charset="2"/>
              <a:buChar char="Ø"/>
            </a:pPr>
            <a:r>
              <a:rPr lang="en-US" sz="2000" noProof="0" dirty="0"/>
              <a:t>Early Identification of Issues – compliance and security concerns</a:t>
            </a:r>
          </a:p>
          <a:p>
            <a:pPr lvl="1">
              <a:buFont typeface="Wingdings" panose="05000000000000000000" pitchFamily="2" charset="2"/>
              <a:buChar char="Ø"/>
            </a:pPr>
            <a:r>
              <a:rPr lang="en-US" sz="2000" noProof="0" dirty="0"/>
              <a:t>Enhanced Communication – shipment examination requirements</a:t>
            </a:r>
          </a:p>
        </p:txBody>
      </p:sp>
      <p:sp>
        <p:nvSpPr>
          <p:cNvPr id="2" name="Slide Number Placeholder 1">
            <a:extLst>
              <a:ext uri="{FF2B5EF4-FFF2-40B4-BE49-F238E27FC236}">
                <a16:creationId xmlns:a16="http://schemas.microsoft.com/office/drawing/2014/main" id="{B0BE7BB8-5ED5-D07D-7037-6F9FDFD36D6D}"/>
              </a:ext>
            </a:extLst>
          </p:cNvPr>
          <p:cNvSpPr>
            <a:spLocks noGrp="1"/>
          </p:cNvSpPr>
          <p:nvPr>
            <p:ph type="sldNum" sz="quarter" idx="12"/>
          </p:nvPr>
        </p:nvSpPr>
        <p:spPr/>
        <p:txBody>
          <a:bodyPr/>
          <a:lstStyle/>
          <a:p>
            <a:fld id="{B717BF4F-CDC1-43F7-B39C-7D50D59A7DF2}" type="slidenum">
              <a:rPr lang="en-US" noProof="0" smtClean="0"/>
              <a:t>20</a:t>
            </a:fld>
            <a:endParaRPr lang="en-US" noProof="0" dirty="0"/>
          </a:p>
        </p:txBody>
      </p:sp>
    </p:spTree>
    <p:extLst>
      <p:ext uri="{BB962C8B-B14F-4D97-AF65-F5344CB8AC3E}">
        <p14:creationId xmlns:p14="http://schemas.microsoft.com/office/powerpoint/2010/main" val="1113809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634C-8783-BC53-917E-BC6372AD1D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1D77FA-DC9E-852C-FA76-F93C05556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933E0702-D286-3240-F3C3-09900FBDF3D9}"/>
              </a:ext>
            </a:extLst>
          </p:cNvPr>
          <p:cNvSpPr>
            <a:spLocks noGrp="1"/>
          </p:cNvSpPr>
          <p:nvPr>
            <p:ph type="title"/>
          </p:nvPr>
        </p:nvSpPr>
        <p:spPr>
          <a:xfrm>
            <a:off x="457200" y="274638"/>
            <a:ext cx="8229600" cy="868362"/>
          </a:xfrm>
        </p:spPr>
        <p:txBody>
          <a:bodyPr/>
          <a:lstStyle/>
          <a:p>
            <a:r>
              <a:rPr lang="en-US" noProof="0" dirty="0"/>
              <a:t>Electronic Export Manifest</a:t>
            </a:r>
          </a:p>
        </p:txBody>
      </p:sp>
      <p:sp>
        <p:nvSpPr>
          <p:cNvPr id="10" name="Content Placeholder 9">
            <a:extLst>
              <a:ext uri="{FF2B5EF4-FFF2-40B4-BE49-F238E27FC236}">
                <a16:creationId xmlns:a16="http://schemas.microsoft.com/office/drawing/2014/main" id="{202AD56B-D547-EC74-88EA-F0D351D19636}"/>
              </a:ext>
            </a:extLst>
          </p:cNvPr>
          <p:cNvSpPr>
            <a:spLocks noGrp="1"/>
          </p:cNvSpPr>
          <p:nvPr>
            <p:ph idx="1"/>
          </p:nvPr>
        </p:nvSpPr>
        <p:spPr>
          <a:xfrm>
            <a:off x="457200" y="1417638"/>
            <a:ext cx="8229600" cy="4449763"/>
          </a:xfrm>
        </p:spPr>
        <p:txBody>
          <a:bodyPr>
            <a:normAutofit fontScale="92500" lnSpcReduction="10000"/>
          </a:bodyPr>
          <a:lstStyle/>
          <a:p>
            <a:r>
              <a:rPr lang="en-US" noProof="0" dirty="0"/>
              <a:t>EEM will allow CBP to collect the lowest level pre-departure data for all U.S. exports as required by the Trade Act of 2002. </a:t>
            </a:r>
          </a:p>
          <a:p>
            <a:r>
              <a:rPr lang="en-US" noProof="0" dirty="0"/>
              <a:t>Since 2002, CBP has utilized Census data collected through the Automated Export System (AES) to collect advanced data on many, but not all exports. </a:t>
            </a:r>
          </a:p>
          <a:p>
            <a:r>
              <a:rPr lang="en-US" noProof="0" dirty="0"/>
              <a:t>EEM will replace the current carrier manifest process using form 1302A, intended for all export transactions across all modes of transportation.</a:t>
            </a:r>
          </a:p>
        </p:txBody>
      </p:sp>
      <p:sp>
        <p:nvSpPr>
          <p:cNvPr id="2" name="Slide Number Placeholder 1">
            <a:extLst>
              <a:ext uri="{FF2B5EF4-FFF2-40B4-BE49-F238E27FC236}">
                <a16:creationId xmlns:a16="http://schemas.microsoft.com/office/drawing/2014/main" id="{665B9508-5E81-9C4E-DD00-D44FBAFD9913}"/>
              </a:ext>
            </a:extLst>
          </p:cNvPr>
          <p:cNvSpPr>
            <a:spLocks noGrp="1"/>
          </p:cNvSpPr>
          <p:nvPr>
            <p:ph type="sldNum" sz="quarter" idx="12"/>
          </p:nvPr>
        </p:nvSpPr>
        <p:spPr/>
        <p:txBody>
          <a:bodyPr/>
          <a:lstStyle/>
          <a:p>
            <a:fld id="{B717BF4F-CDC1-43F7-B39C-7D50D59A7DF2}" type="slidenum">
              <a:rPr lang="en-US" noProof="0" smtClean="0"/>
              <a:t>21</a:t>
            </a:fld>
            <a:endParaRPr lang="en-US" noProof="0" dirty="0"/>
          </a:p>
        </p:txBody>
      </p:sp>
    </p:spTree>
    <p:extLst>
      <p:ext uri="{BB962C8B-B14F-4D97-AF65-F5344CB8AC3E}">
        <p14:creationId xmlns:p14="http://schemas.microsoft.com/office/powerpoint/2010/main" val="409132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CDCE-544D-1BE4-794F-BE023CB730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5C3E7C6-A128-88F9-C35B-95072B851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870312B2-84BA-BC5D-C187-6CA993199715}"/>
              </a:ext>
            </a:extLst>
          </p:cNvPr>
          <p:cNvSpPr>
            <a:spLocks noGrp="1"/>
          </p:cNvSpPr>
          <p:nvPr>
            <p:ph type="title"/>
          </p:nvPr>
        </p:nvSpPr>
        <p:spPr>
          <a:xfrm>
            <a:off x="457200" y="274638"/>
            <a:ext cx="8229600" cy="868362"/>
          </a:xfrm>
        </p:spPr>
        <p:txBody>
          <a:bodyPr/>
          <a:lstStyle/>
          <a:p>
            <a:r>
              <a:rPr lang="en-US" noProof="0" dirty="0"/>
              <a:t>EEM Pilot Programs</a:t>
            </a:r>
          </a:p>
        </p:txBody>
      </p:sp>
      <p:sp>
        <p:nvSpPr>
          <p:cNvPr id="10" name="Content Placeholder 9">
            <a:extLst>
              <a:ext uri="{FF2B5EF4-FFF2-40B4-BE49-F238E27FC236}">
                <a16:creationId xmlns:a16="http://schemas.microsoft.com/office/drawing/2014/main" id="{3BCDA036-D6F2-9908-907D-811DA4BE86B6}"/>
              </a:ext>
            </a:extLst>
          </p:cNvPr>
          <p:cNvSpPr>
            <a:spLocks noGrp="1"/>
          </p:cNvSpPr>
          <p:nvPr>
            <p:ph idx="1"/>
          </p:nvPr>
        </p:nvSpPr>
        <p:spPr>
          <a:xfrm>
            <a:off x="457200" y="1417638"/>
            <a:ext cx="8229600" cy="4449763"/>
          </a:xfrm>
        </p:spPr>
        <p:txBody>
          <a:bodyPr>
            <a:normAutofit/>
          </a:bodyPr>
          <a:lstStyle/>
          <a:p>
            <a:r>
              <a:rPr lang="en-US" noProof="0" dirty="0"/>
              <a:t>Current regulations do not require the complete export manifest until after vessel departure.</a:t>
            </a:r>
          </a:p>
          <a:p>
            <a:r>
              <a:rPr lang="en-US" noProof="0" dirty="0"/>
              <a:t>The Automated Commercial Environment (ACE) Export Manifest is a voluntary test in which participants agree to submit export manifest data to CBP electronically prior to loading.</a:t>
            </a:r>
          </a:p>
        </p:txBody>
      </p:sp>
      <p:sp>
        <p:nvSpPr>
          <p:cNvPr id="2" name="Slide Number Placeholder 1">
            <a:extLst>
              <a:ext uri="{FF2B5EF4-FFF2-40B4-BE49-F238E27FC236}">
                <a16:creationId xmlns:a16="http://schemas.microsoft.com/office/drawing/2014/main" id="{7CC03B80-411E-1940-6830-5E281846332C}"/>
              </a:ext>
            </a:extLst>
          </p:cNvPr>
          <p:cNvSpPr>
            <a:spLocks noGrp="1"/>
          </p:cNvSpPr>
          <p:nvPr>
            <p:ph type="sldNum" sz="quarter" idx="12"/>
          </p:nvPr>
        </p:nvSpPr>
        <p:spPr/>
        <p:txBody>
          <a:bodyPr/>
          <a:lstStyle/>
          <a:p>
            <a:fld id="{B717BF4F-CDC1-43F7-B39C-7D50D59A7DF2}" type="slidenum">
              <a:rPr lang="en-US" noProof="0" smtClean="0"/>
              <a:t>22</a:t>
            </a:fld>
            <a:endParaRPr lang="en-US" noProof="0" dirty="0"/>
          </a:p>
        </p:txBody>
      </p:sp>
    </p:spTree>
    <p:extLst>
      <p:ext uri="{BB962C8B-B14F-4D97-AF65-F5344CB8AC3E}">
        <p14:creationId xmlns:p14="http://schemas.microsoft.com/office/powerpoint/2010/main" val="210481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5" name="Title 4">
            <a:extLst>
              <a:ext uri="{FF2B5EF4-FFF2-40B4-BE49-F238E27FC236}">
                <a16:creationId xmlns:a16="http://schemas.microsoft.com/office/drawing/2014/main" id="{994E1EEB-0B11-36D5-3C0C-E60E09A09CFA}"/>
              </a:ext>
            </a:extLst>
          </p:cNvPr>
          <p:cNvSpPr>
            <a:spLocks noGrp="1"/>
          </p:cNvSpPr>
          <p:nvPr>
            <p:ph type="title"/>
          </p:nvPr>
        </p:nvSpPr>
        <p:spPr>
          <a:xfrm>
            <a:off x="457200" y="274638"/>
            <a:ext cx="8229600" cy="1096962"/>
          </a:xfrm>
        </p:spPr>
        <p:txBody>
          <a:bodyPr/>
          <a:lstStyle/>
          <a:p>
            <a:r>
              <a:rPr lang="en-US" noProof="0" dirty="0"/>
              <a:t>Pilot Programs</a:t>
            </a:r>
          </a:p>
        </p:txBody>
      </p:sp>
      <p:sp>
        <p:nvSpPr>
          <p:cNvPr id="6" name="Content Placeholder 5">
            <a:extLst>
              <a:ext uri="{FF2B5EF4-FFF2-40B4-BE49-F238E27FC236}">
                <a16:creationId xmlns:a16="http://schemas.microsoft.com/office/drawing/2014/main" id="{2E94EFC0-AA09-F534-39D0-E8CCA450B68F}"/>
              </a:ext>
            </a:extLst>
          </p:cNvPr>
          <p:cNvSpPr>
            <a:spLocks noGrp="1"/>
          </p:cNvSpPr>
          <p:nvPr>
            <p:ph idx="1"/>
          </p:nvPr>
        </p:nvSpPr>
        <p:spPr>
          <a:xfrm>
            <a:off x="457200" y="1447801"/>
            <a:ext cx="8229600" cy="990600"/>
          </a:xfrm>
        </p:spPr>
        <p:txBody>
          <a:bodyPr>
            <a:normAutofit lnSpcReduction="10000"/>
          </a:bodyPr>
          <a:lstStyle/>
          <a:p>
            <a:r>
              <a:rPr lang="en-US" noProof="0" dirty="0"/>
              <a:t>CBP has implemented pilot programs based on mode of transportation</a:t>
            </a:r>
          </a:p>
          <a:p>
            <a:pPr marL="457200" lvl="1" indent="0">
              <a:buNone/>
            </a:pPr>
            <a:endParaRPr lang="en-US" noProof="0" dirty="0"/>
          </a:p>
        </p:txBody>
      </p:sp>
      <p:graphicFrame>
        <p:nvGraphicFramePr>
          <p:cNvPr id="7" name="Table 6">
            <a:extLst>
              <a:ext uri="{FF2B5EF4-FFF2-40B4-BE49-F238E27FC236}">
                <a16:creationId xmlns:a16="http://schemas.microsoft.com/office/drawing/2014/main" id="{416BB740-9FCD-F76A-3B27-1A46C5C0950E}"/>
              </a:ext>
            </a:extLst>
          </p:cNvPr>
          <p:cNvGraphicFramePr>
            <a:graphicFrameLocks noGrp="1"/>
          </p:cNvGraphicFramePr>
          <p:nvPr>
            <p:extLst>
              <p:ext uri="{D42A27DB-BD31-4B8C-83A1-F6EECF244321}">
                <p14:modId xmlns:p14="http://schemas.microsoft.com/office/powerpoint/2010/main" val="2281631064"/>
              </p:ext>
            </p:extLst>
          </p:nvPr>
        </p:nvGraphicFramePr>
        <p:xfrm>
          <a:off x="1676400" y="2581274"/>
          <a:ext cx="6019800" cy="330355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165440618"/>
                    </a:ext>
                  </a:extLst>
                </a:gridCol>
                <a:gridCol w="2133600">
                  <a:extLst>
                    <a:ext uri="{9D8B030D-6E8A-4147-A177-3AD203B41FA5}">
                      <a16:colId xmlns:a16="http://schemas.microsoft.com/office/drawing/2014/main" val="1384506438"/>
                    </a:ext>
                  </a:extLst>
                </a:gridCol>
                <a:gridCol w="2362200">
                  <a:extLst>
                    <a:ext uri="{9D8B030D-6E8A-4147-A177-3AD203B41FA5}">
                      <a16:colId xmlns:a16="http://schemas.microsoft.com/office/drawing/2014/main" val="2604164622"/>
                    </a:ext>
                  </a:extLst>
                </a:gridCol>
              </a:tblGrid>
              <a:tr h="531950">
                <a:tc>
                  <a:txBody>
                    <a:bodyPr/>
                    <a:lstStyle/>
                    <a:p>
                      <a:pPr algn="ctr"/>
                      <a:r>
                        <a:rPr lang="en-US" noProof="0" dirty="0"/>
                        <a:t>MOT</a:t>
                      </a:r>
                    </a:p>
                  </a:txBody>
                  <a:tcPr/>
                </a:tc>
                <a:tc>
                  <a:txBody>
                    <a:bodyPr/>
                    <a:lstStyle/>
                    <a:p>
                      <a:pPr algn="ctr"/>
                      <a:r>
                        <a:rPr lang="en-US" noProof="0" dirty="0"/>
                        <a:t>Started</a:t>
                      </a:r>
                    </a:p>
                  </a:txBody>
                  <a:tcPr/>
                </a:tc>
                <a:tc>
                  <a:txBody>
                    <a:bodyPr/>
                    <a:lstStyle/>
                    <a:p>
                      <a:pPr algn="ctr"/>
                      <a:r>
                        <a:rPr lang="en-US" noProof="0" dirty="0"/>
                        <a:t>Message Type</a:t>
                      </a:r>
                    </a:p>
                  </a:txBody>
                  <a:tcPr/>
                </a:tc>
                <a:extLst>
                  <a:ext uri="{0D108BD9-81ED-4DB2-BD59-A6C34878D82A}">
                    <a16:rowId xmlns:a16="http://schemas.microsoft.com/office/drawing/2014/main" val="1302775665"/>
                  </a:ext>
                </a:extLst>
              </a:tr>
              <a:tr h="759929">
                <a:tc>
                  <a:txBody>
                    <a:bodyPr/>
                    <a:lstStyle/>
                    <a:p>
                      <a:pPr algn="l"/>
                      <a:r>
                        <a:rPr lang="en-US" noProof="0" dirty="0"/>
                        <a:t>Air</a:t>
                      </a:r>
                    </a:p>
                  </a:txBody>
                  <a:tcPr/>
                </a:tc>
                <a:tc>
                  <a:txBody>
                    <a:bodyPr/>
                    <a:lstStyle/>
                    <a:p>
                      <a:pPr algn="l"/>
                      <a:r>
                        <a:rPr lang="en-US" noProof="0" dirty="0"/>
                        <a:t>July 15. 2015</a:t>
                      </a:r>
                    </a:p>
                  </a:txBody>
                  <a:tcPr/>
                </a:tc>
                <a:tc>
                  <a:txBody>
                    <a:bodyPr/>
                    <a:lstStyle/>
                    <a:p>
                      <a:pPr algn="l"/>
                      <a:r>
                        <a:rPr lang="en-US" noProof="0" dirty="0"/>
                        <a:t>Cargo Imp</a:t>
                      </a:r>
                    </a:p>
                    <a:p>
                      <a:pPr algn="l"/>
                      <a:r>
                        <a:rPr lang="en-US" noProof="0" dirty="0"/>
                        <a:t>IATA Cargo XML</a:t>
                      </a:r>
                    </a:p>
                  </a:txBody>
                  <a:tcPr/>
                </a:tc>
                <a:extLst>
                  <a:ext uri="{0D108BD9-81ED-4DB2-BD59-A6C34878D82A}">
                    <a16:rowId xmlns:a16="http://schemas.microsoft.com/office/drawing/2014/main" val="3569170524"/>
                  </a:ext>
                </a:extLst>
              </a:tr>
              <a:tr h="567079">
                <a:tc>
                  <a:txBody>
                    <a:bodyPr/>
                    <a:lstStyle/>
                    <a:p>
                      <a:pPr algn="l"/>
                      <a:r>
                        <a:rPr lang="en-US" noProof="0" dirty="0"/>
                        <a:t>Ocean</a:t>
                      </a:r>
                    </a:p>
                  </a:txBody>
                  <a:tcPr/>
                </a:tc>
                <a:tc>
                  <a:txBody>
                    <a:bodyPr/>
                    <a:lstStyle/>
                    <a:p>
                      <a:pPr algn="l"/>
                      <a:r>
                        <a:rPr lang="en-US" noProof="0" dirty="0"/>
                        <a:t>August 20, 2015</a:t>
                      </a:r>
                    </a:p>
                  </a:txBody>
                  <a:tcPr/>
                </a:tc>
                <a:tc>
                  <a:txBody>
                    <a:bodyPr/>
                    <a:lstStyle/>
                    <a:p>
                      <a:pPr algn="l"/>
                      <a:r>
                        <a:rPr lang="en-US" noProof="0" dirty="0"/>
                        <a:t>CAMIR</a:t>
                      </a:r>
                    </a:p>
                    <a:p>
                      <a:pPr algn="l"/>
                      <a:r>
                        <a:rPr lang="en-US" noProof="0" dirty="0"/>
                        <a:t>X12</a:t>
                      </a:r>
                    </a:p>
                  </a:txBody>
                  <a:tcPr/>
                </a:tc>
                <a:extLst>
                  <a:ext uri="{0D108BD9-81ED-4DB2-BD59-A6C34878D82A}">
                    <a16:rowId xmlns:a16="http://schemas.microsoft.com/office/drawing/2014/main" val="248703742"/>
                  </a:ext>
                </a:extLst>
              </a:tr>
              <a:tr h="531950">
                <a:tc>
                  <a:txBody>
                    <a:bodyPr/>
                    <a:lstStyle/>
                    <a:p>
                      <a:pPr algn="l"/>
                      <a:r>
                        <a:rPr lang="en-US" noProof="0" dirty="0"/>
                        <a:t>Rail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September 9, 2015</a:t>
                      </a:r>
                    </a:p>
                    <a:p>
                      <a:pPr algn="l"/>
                      <a:endParaRPr lang="en-US" noProof="0" dirty="0"/>
                    </a:p>
                  </a:txBody>
                  <a:tcPr/>
                </a:tc>
                <a:tc>
                  <a:txBody>
                    <a:bodyPr/>
                    <a:lstStyle/>
                    <a:p>
                      <a:pPr algn="l"/>
                      <a:r>
                        <a:rPr lang="en-US" noProof="0" dirty="0"/>
                        <a:t>X12</a:t>
                      </a:r>
                    </a:p>
                  </a:txBody>
                  <a:tcPr/>
                </a:tc>
                <a:extLst>
                  <a:ext uri="{0D108BD9-81ED-4DB2-BD59-A6C34878D82A}">
                    <a16:rowId xmlns:a16="http://schemas.microsoft.com/office/drawing/2014/main" val="3728545853"/>
                  </a:ext>
                </a:extLst>
              </a:tr>
              <a:tr h="328546">
                <a:tc>
                  <a:txBody>
                    <a:bodyPr/>
                    <a:lstStyle/>
                    <a:p>
                      <a:pPr algn="l"/>
                      <a:r>
                        <a:rPr lang="en-US" noProof="0" dirty="0"/>
                        <a:t>Truck</a:t>
                      </a:r>
                    </a:p>
                  </a:txBody>
                  <a:tcPr/>
                </a:tc>
                <a:tc>
                  <a:txBody>
                    <a:bodyPr/>
                    <a:lstStyle/>
                    <a:p>
                      <a:pPr algn="l"/>
                      <a:r>
                        <a:rPr lang="en-US" noProof="0" dirty="0"/>
                        <a:t>N/A</a:t>
                      </a:r>
                    </a:p>
                  </a:txBody>
                  <a:tcPr/>
                </a:tc>
                <a:tc>
                  <a:txBody>
                    <a:bodyPr/>
                    <a:lstStyle/>
                    <a:p>
                      <a:pPr algn="l"/>
                      <a:r>
                        <a:rPr lang="en-US" noProof="0" dirty="0"/>
                        <a:t>ACE Portal</a:t>
                      </a:r>
                    </a:p>
                  </a:txBody>
                  <a:tcPr/>
                </a:tc>
                <a:extLst>
                  <a:ext uri="{0D108BD9-81ED-4DB2-BD59-A6C34878D82A}">
                    <a16:rowId xmlns:a16="http://schemas.microsoft.com/office/drawing/2014/main" val="2932150232"/>
                  </a:ext>
                </a:extLst>
              </a:tr>
              <a:tr h="328546">
                <a:tc>
                  <a:txBody>
                    <a:bodyPr/>
                    <a:lstStyle/>
                    <a:p>
                      <a:pPr algn="l"/>
                      <a:r>
                        <a:rPr lang="en-US" noProof="0" dirty="0"/>
                        <a:t>Multi-Modal</a:t>
                      </a:r>
                    </a:p>
                  </a:txBody>
                  <a:tcPr/>
                </a:tc>
                <a:tc>
                  <a:txBody>
                    <a:bodyPr/>
                    <a:lstStyle/>
                    <a:p>
                      <a:pPr algn="l"/>
                      <a:endParaRPr lang="en-US" noProof="0" dirty="0"/>
                    </a:p>
                  </a:txBody>
                  <a:tcPr/>
                </a:tc>
                <a:tc>
                  <a:txBody>
                    <a:bodyPr/>
                    <a:lstStyle/>
                    <a:p>
                      <a:pPr algn="l"/>
                      <a:r>
                        <a:rPr lang="en-US" noProof="0" dirty="0"/>
                        <a:t>XML</a:t>
                      </a:r>
                    </a:p>
                  </a:txBody>
                  <a:tcPr/>
                </a:tc>
                <a:extLst>
                  <a:ext uri="{0D108BD9-81ED-4DB2-BD59-A6C34878D82A}">
                    <a16:rowId xmlns:a16="http://schemas.microsoft.com/office/drawing/2014/main" val="3244817767"/>
                  </a:ext>
                </a:extLst>
              </a:tr>
            </a:tbl>
          </a:graphicData>
        </a:graphic>
      </p:graphicFrame>
      <p:sp>
        <p:nvSpPr>
          <p:cNvPr id="2" name="Slide Number Placeholder 1">
            <a:extLst>
              <a:ext uri="{FF2B5EF4-FFF2-40B4-BE49-F238E27FC236}">
                <a16:creationId xmlns:a16="http://schemas.microsoft.com/office/drawing/2014/main" id="{A43F7FE8-556A-D627-12B1-F8D3BFC00601}"/>
              </a:ext>
            </a:extLst>
          </p:cNvPr>
          <p:cNvSpPr>
            <a:spLocks noGrp="1"/>
          </p:cNvSpPr>
          <p:nvPr>
            <p:ph type="sldNum" sz="quarter" idx="12"/>
          </p:nvPr>
        </p:nvSpPr>
        <p:spPr/>
        <p:txBody>
          <a:bodyPr/>
          <a:lstStyle/>
          <a:p>
            <a:fld id="{B717BF4F-CDC1-43F7-B39C-7D50D59A7DF2}" type="slidenum">
              <a:rPr lang="en-US" noProof="0" smtClean="0"/>
              <a:t>23</a:t>
            </a:fld>
            <a:endParaRPr lang="en-US" noProof="0" dirty="0"/>
          </a:p>
        </p:txBody>
      </p:sp>
    </p:spTree>
    <p:extLst>
      <p:ext uri="{BB962C8B-B14F-4D97-AF65-F5344CB8AC3E}">
        <p14:creationId xmlns:p14="http://schemas.microsoft.com/office/powerpoint/2010/main" val="327346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88F41471-FC71-B6B3-D6E9-770C8F514550}"/>
              </a:ext>
            </a:extLst>
          </p:cNvPr>
          <p:cNvSpPr>
            <a:spLocks noGrp="1"/>
          </p:cNvSpPr>
          <p:nvPr>
            <p:ph type="title"/>
          </p:nvPr>
        </p:nvSpPr>
        <p:spPr>
          <a:xfrm>
            <a:off x="457200" y="274638"/>
            <a:ext cx="8229600" cy="944562"/>
          </a:xfrm>
        </p:spPr>
        <p:txBody>
          <a:bodyPr>
            <a:normAutofit fontScale="90000"/>
          </a:bodyPr>
          <a:lstStyle/>
          <a:p>
            <a:r>
              <a:rPr lang="en-US" noProof="0" dirty="0"/>
              <a:t>Data Elements</a:t>
            </a:r>
            <a:br>
              <a:rPr lang="en-US" noProof="0" dirty="0"/>
            </a:br>
            <a:r>
              <a:rPr lang="en-US" sz="3100" b="1" noProof="0" dirty="0"/>
              <a:t>MMM Transaction Set</a:t>
            </a:r>
          </a:p>
        </p:txBody>
      </p:sp>
      <p:pic>
        <p:nvPicPr>
          <p:cNvPr id="8" name="Content Placeholder 7">
            <a:extLst>
              <a:ext uri="{FF2B5EF4-FFF2-40B4-BE49-F238E27FC236}">
                <a16:creationId xmlns:a16="http://schemas.microsoft.com/office/drawing/2014/main" id="{01F9FE46-6253-2728-AFA0-979D9A3424A3}"/>
              </a:ext>
            </a:extLst>
          </p:cNvPr>
          <p:cNvPicPr>
            <a:picLocks noGrp="1" noChangeAspect="1"/>
          </p:cNvPicPr>
          <p:nvPr>
            <p:ph idx="1"/>
          </p:nvPr>
        </p:nvPicPr>
        <p:blipFill>
          <a:blip r:embed="rId4"/>
          <a:stretch>
            <a:fillRect/>
          </a:stretch>
        </p:blipFill>
        <p:spPr>
          <a:xfrm>
            <a:off x="1970222" y="1375568"/>
            <a:ext cx="5203553" cy="4525963"/>
          </a:xfrm>
        </p:spPr>
      </p:pic>
      <p:sp>
        <p:nvSpPr>
          <p:cNvPr id="2" name="Slide Number Placeholder 1">
            <a:extLst>
              <a:ext uri="{FF2B5EF4-FFF2-40B4-BE49-F238E27FC236}">
                <a16:creationId xmlns:a16="http://schemas.microsoft.com/office/drawing/2014/main" id="{FB9C302D-0885-6D9F-DA50-6A8B87740D0C}"/>
              </a:ext>
            </a:extLst>
          </p:cNvPr>
          <p:cNvSpPr>
            <a:spLocks noGrp="1"/>
          </p:cNvSpPr>
          <p:nvPr>
            <p:ph type="sldNum" sz="quarter" idx="12"/>
          </p:nvPr>
        </p:nvSpPr>
        <p:spPr/>
        <p:txBody>
          <a:bodyPr/>
          <a:lstStyle/>
          <a:p>
            <a:fld id="{B717BF4F-CDC1-43F7-B39C-7D50D59A7DF2}" type="slidenum">
              <a:rPr lang="en-US" noProof="0" smtClean="0"/>
              <a:t>24</a:t>
            </a:fld>
            <a:endParaRPr lang="en-US" noProof="0" dirty="0"/>
          </a:p>
        </p:txBody>
      </p:sp>
    </p:spTree>
    <p:extLst>
      <p:ext uri="{BB962C8B-B14F-4D97-AF65-F5344CB8AC3E}">
        <p14:creationId xmlns:p14="http://schemas.microsoft.com/office/powerpoint/2010/main" val="165638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5" name="Title 4">
            <a:extLst>
              <a:ext uri="{FF2B5EF4-FFF2-40B4-BE49-F238E27FC236}">
                <a16:creationId xmlns:a16="http://schemas.microsoft.com/office/drawing/2014/main" id="{74031927-2505-E61B-CA71-85B9D5C61BDF}"/>
              </a:ext>
            </a:extLst>
          </p:cNvPr>
          <p:cNvSpPr>
            <a:spLocks noGrp="1"/>
          </p:cNvSpPr>
          <p:nvPr>
            <p:ph type="title"/>
          </p:nvPr>
        </p:nvSpPr>
        <p:spPr>
          <a:xfrm>
            <a:off x="457200" y="274638"/>
            <a:ext cx="8229600" cy="715962"/>
          </a:xfrm>
        </p:spPr>
        <p:txBody>
          <a:bodyPr>
            <a:normAutofit fontScale="90000"/>
          </a:bodyPr>
          <a:lstStyle/>
          <a:p>
            <a:r>
              <a:rPr lang="en-US" noProof="0" dirty="0"/>
              <a:t>Pilot Program Update</a:t>
            </a:r>
          </a:p>
        </p:txBody>
      </p:sp>
      <p:sp>
        <p:nvSpPr>
          <p:cNvPr id="6" name="Content Placeholder 5">
            <a:extLst>
              <a:ext uri="{FF2B5EF4-FFF2-40B4-BE49-F238E27FC236}">
                <a16:creationId xmlns:a16="http://schemas.microsoft.com/office/drawing/2014/main" id="{58F9993C-106F-9497-20DA-B0CDC7449821}"/>
              </a:ext>
            </a:extLst>
          </p:cNvPr>
          <p:cNvSpPr>
            <a:spLocks noGrp="1"/>
          </p:cNvSpPr>
          <p:nvPr>
            <p:ph idx="1"/>
          </p:nvPr>
        </p:nvSpPr>
        <p:spPr>
          <a:xfrm>
            <a:off x="457200" y="1066800"/>
            <a:ext cx="8229600" cy="4724401"/>
          </a:xfrm>
        </p:spPr>
        <p:txBody>
          <a:bodyPr>
            <a:normAutofit lnSpcReduction="10000"/>
          </a:bodyPr>
          <a:lstStyle/>
          <a:p>
            <a:r>
              <a:rPr lang="en-US" noProof="0" dirty="0"/>
              <a:t>Participants</a:t>
            </a:r>
          </a:p>
          <a:p>
            <a:pPr lvl="1">
              <a:buFont typeface="Wingdings" panose="05000000000000000000" pitchFamily="2" charset="2"/>
              <a:buChar char="Ø"/>
            </a:pPr>
            <a:r>
              <a:rPr lang="en-US" noProof="0" dirty="0"/>
              <a:t>As of February 2025, there are 21 active carrier participants*</a:t>
            </a:r>
          </a:p>
          <a:p>
            <a:pPr lvl="2">
              <a:buFont typeface="Wingdings" panose="05000000000000000000" pitchFamily="2" charset="2"/>
              <a:buChar char="Ø"/>
            </a:pPr>
            <a:r>
              <a:rPr lang="en-US" noProof="0" dirty="0"/>
              <a:t>20 Container </a:t>
            </a:r>
          </a:p>
          <a:p>
            <a:pPr lvl="2">
              <a:buFont typeface="Wingdings" panose="05000000000000000000" pitchFamily="2" charset="2"/>
              <a:buChar char="Ø"/>
            </a:pPr>
            <a:r>
              <a:rPr lang="en-US" noProof="0" dirty="0"/>
              <a:t>1 bulk</a:t>
            </a:r>
          </a:p>
          <a:p>
            <a:pPr lvl="1">
              <a:buFont typeface="Wingdings" panose="05000000000000000000" pitchFamily="2" charset="2"/>
              <a:buChar char="Ø"/>
            </a:pPr>
            <a:r>
              <a:rPr lang="en-US" noProof="0" dirty="0"/>
              <a:t>These carriers are submitting 100% EEM transactions.</a:t>
            </a:r>
          </a:p>
          <a:p>
            <a:pPr lvl="1">
              <a:buFont typeface="Wingdings" panose="05000000000000000000" pitchFamily="2" charset="2"/>
              <a:buChar char="Ø"/>
            </a:pPr>
            <a:r>
              <a:rPr lang="en-US" noProof="0" dirty="0"/>
              <a:t>Lack of participation from the NVOCC community</a:t>
            </a:r>
          </a:p>
          <a:p>
            <a:pPr marL="457200" lvl="1" indent="0">
              <a:buNone/>
            </a:pPr>
            <a:endParaRPr lang="en-US" noProof="0" dirty="0"/>
          </a:p>
          <a:p>
            <a:pPr marL="457200" lvl="1" indent="0">
              <a:buNone/>
            </a:pPr>
            <a:r>
              <a:rPr lang="en-US" sz="1500" noProof="0" dirty="0"/>
              <a:t>* See CBP Export Manifest Appendix P for carriers submitting electronically: </a:t>
            </a:r>
            <a:r>
              <a:rPr lang="en-US" sz="1500" noProof="0" dirty="0">
                <a:hlinkClick r:id="rId4"/>
              </a:rPr>
              <a:t>https://www.cbp.gov/document/guidance/appendix-p-pilot-participants-carriers-submitting-electronically</a:t>
            </a:r>
            <a:r>
              <a:rPr lang="en-US" sz="1500" noProof="0" dirty="0"/>
              <a:t> </a:t>
            </a:r>
          </a:p>
        </p:txBody>
      </p:sp>
      <p:sp>
        <p:nvSpPr>
          <p:cNvPr id="2" name="Slide Number Placeholder 1">
            <a:extLst>
              <a:ext uri="{FF2B5EF4-FFF2-40B4-BE49-F238E27FC236}">
                <a16:creationId xmlns:a16="http://schemas.microsoft.com/office/drawing/2014/main" id="{FFC5BDFB-C64A-ADE7-710C-B6D8CA012195}"/>
              </a:ext>
            </a:extLst>
          </p:cNvPr>
          <p:cNvSpPr>
            <a:spLocks noGrp="1"/>
          </p:cNvSpPr>
          <p:nvPr>
            <p:ph type="sldNum" sz="quarter" idx="12"/>
          </p:nvPr>
        </p:nvSpPr>
        <p:spPr/>
        <p:txBody>
          <a:bodyPr/>
          <a:lstStyle/>
          <a:p>
            <a:fld id="{B717BF4F-CDC1-43F7-B39C-7D50D59A7DF2}" type="slidenum">
              <a:rPr lang="en-US" noProof="0" smtClean="0"/>
              <a:t>25</a:t>
            </a:fld>
            <a:endParaRPr lang="en-US" noProof="0" dirty="0"/>
          </a:p>
        </p:txBody>
      </p:sp>
    </p:spTree>
    <p:extLst>
      <p:ext uri="{BB962C8B-B14F-4D97-AF65-F5344CB8AC3E}">
        <p14:creationId xmlns:p14="http://schemas.microsoft.com/office/powerpoint/2010/main" val="390596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5" name="Title 4">
            <a:extLst>
              <a:ext uri="{FF2B5EF4-FFF2-40B4-BE49-F238E27FC236}">
                <a16:creationId xmlns:a16="http://schemas.microsoft.com/office/drawing/2014/main" id="{B09653FF-729E-4FA2-9E59-52A5B1C3829A}"/>
              </a:ext>
            </a:extLst>
          </p:cNvPr>
          <p:cNvSpPr>
            <a:spLocks noGrp="1"/>
          </p:cNvSpPr>
          <p:nvPr>
            <p:ph type="title"/>
          </p:nvPr>
        </p:nvSpPr>
        <p:spPr/>
        <p:txBody>
          <a:bodyPr/>
          <a:lstStyle/>
          <a:p>
            <a:r>
              <a:rPr lang="en-US" noProof="0" dirty="0"/>
              <a:t>1302A Submission</a:t>
            </a:r>
          </a:p>
        </p:txBody>
      </p:sp>
      <p:sp>
        <p:nvSpPr>
          <p:cNvPr id="6" name="Content Placeholder 5">
            <a:extLst>
              <a:ext uri="{FF2B5EF4-FFF2-40B4-BE49-F238E27FC236}">
                <a16:creationId xmlns:a16="http://schemas.microsoft.com/office/drawing/2014/main" id="{E4995D1B-286B-E726-F7F6-E2EC097076D5}"/>
              </a:ext>
            </a:extLst>
          </p:cNvPr>
          <p:cNvSpPr>
            <a:spLocks noGrp="1"/>
          </p:cNvSpPr>
          <p:nvPr>
            <p:ph idx="1"/>
          </p:nvPr>
        </p:nvSpPr>
        <p:spPr>
          <a:xfrm>
            <a:off x="457200" y="1600201"/>
            <a:ext cx="5029200" cy="4267200"/>
          </a:xfrm>
        </p:spPr>
        <p:txBody>
          <a:bodyPr>
            <a:normAutofit fontScale="70000" lnSpcReduction="20000"/>
          </a:bodyPr>
          <a:lstStyle/>
          <a:p>
            <a:r>
              <a:rPr lang="en-US" noProof="0" dirty="0"/>
              <a:t>Beginning on March 2012, CBP allowed CBP Form 1302A </a:t>
            </a:r>
            <a:r>
              <a:rPr lang="en-US" i="1" noProof="0" dirty="0"/>
              <a:t>(Cargo Declaration – Outward with Commercial Forms)</a:t>
            </a:r>
            <a:r>
              <a:rPr lang="en-US" noProof="0" dirty="0"/>
              <a:t> to be filed using Document Image System (DIS).</a:t>
            </a:r>
          </a:p>
          <a:p>
            <a:pPr marL="0" indent="0">
              <a:buNone/>
            </a:pPr>
            <a:endParaRPr lang="en-US" noProof="0" dirty="0"/>
          </a:p>
          <a:p>
            <a:r>
              <a:rPr lang="en-US" noProof="0" dirty="0"/>
              <a:t>This is an interim step until the development of EEM was finalized.</a:t>
            </a:r>
          </a:p>
          <a:p>
            <a:pPr marL="0" indent="0">
              <a:buNone/>
            </a:pPr>
            <a:endParaRPr lang="en-US" noProof="0" dirty="0"/>
          </a:p>
          <a:p>
            <a:r>
              <a:rPr lang="en-US" noProof="0" dirty="0"/>
              <a:t>However, extending this has allowed trade not to prioritize the use of EEM.</a:t>
            </a:r>
          </a:p>
          <a:p>
            <a:pPr marL="0" indent="0">
              <a:buNone/>
            </a:pPr>
            <a:endParaRPr lang="en-US" noProof="0" dirty="0"/>
          </a:p>
          <a:p>
            <a:r>
              <a:rPr lang="en-US" noProof="0" dirty="0"/>
              <a:t>Currently scheduled to end on </a:t>
            </a:r>
            <a:r>
              <a:rPr lang="en-US" b="1" noProof="0" dirty="0"/>
              <a:t>April 1, 2025.   </a:t>
            </a:r>
            <a:r>
              <a:rPr lang="en-US" noProof="0" dirty="0"/>
              <a:t>CBP may extend it…</a:t>
            </a:r>
          </a:p>
        </p:txBody>
      </p:sp>
      <p:pic>
        <p:nvPicPr>
          <p:cNvPr id="8" name="Picture 7">
            <a:extLst>
              <a:ext uri="{FF2B5EF4-FFF2-40B4-BE49-F238E27FC236}">
                <a16:creationId xmlns:a16="http://schemas.microsoft.com/office/drawing/2014/main" id="{C80796B7-7159-1E87-2978-33C24175445E}"/>
              </a:ext>
            </a:extLst>
          </p:cNvPr>
          <p:cNvPicPr>
            <a:picLocks noChangeAspect="1"/>
          </p:cNvPicPr>
          <p:nvPr/>
        </p:nvPicPr>
        <p:blipFill>
          <a:blip r:embed="rId4"/>
          <a:stretch>
            <a:fillRect/>
          </a:stretch>
        </p:blipFill>
        <p:spPr>
          <a:xfrm>
            <a:off x="5682382" y="1617663"/>
            <a:ext cx="3148446" cy="4068762"/>
          </a:xfrm>
          <a:prstGeom prst="rect">
            <a:avLst/>
          </a:prstGeom>
        </p:spPr>
      </p:pic>
      <p:sp>
        <p:nvSpPr>
          <p:cNvPr id="2" name="Slide Number Placeholder 1">
            <a:extLst>
              <a:ext uri="{FF2B5EF4-FFF2-40B4-BE49-F238E27FC236}">
                <a16:creationId xmlns:a16="http://schemas.microsoft.com/office/drawing/2014/main" id="{ECB037C2-D03F-DE87-059F-89BBBADA101F}"/>
              </a:ext>
            </a:extLst>
          </p:cNvPr>
          <p:cNvSpPr>
            <a:spLocks noGrp="1"/>
          </p:cNvSpPr>
          <p:nvPr>
            <p:ph type="sldNum" sz="quarter" idx="12"/>
          </p:nvPr>
        </p:nvSpPr>
        <p:spPr/>
        <p:txBody>
          <a:bodyPr/>
          <a:lstStyle/>
          <a:p>
            <a:fld id="{B717BF4F-CDC1-43F7-B39C-7D50D59A7DF2}" type="slidenum">
              <a:rPr lang="en-US" noProof="0" smtClean="0"/>
              <a:t>26</a:t>
            </a:fld>
            <a:endParaRPr lang="en-US" noProof="0" dirty="0"/>
          </a:p>
        </p:txBody>
      </p:sp>
    </p:spTree>
    <p:extLst>
      <p:ext uri="{BB962C8B-B14F-4D97-AF65-F5344CB8AC3E}">
        <p14:creationId xmlns:p14="http://schemas.microsoft.com/office/powerpoint/2010/main" val="2412973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BBC8C62D-1C60-717E-A807-F4D019EA7491}"/>
              </a:ext>
            </a:extLst>
          </p:cNvPr>
          <p:cNvSpPr>
            <a:spLocks noGrp="1"/>
          </p:cNvSpPr>
          <p:nvPr>
            <p:ph type="title"/>
          </p:nvPr>
        </p:nvSpPr>
        <p:spPr/>
        <p:txBody>
          <a:bodyPr/>
          <a:lstStyle/>
          <a:p>
            <a:r>
              <a:rPr lang="en-US" noProof="0" dirty="0"/>
              <a:t>Filing Time Guidelines</a:t>
            </a:r>
          </a:p>
        </p:txBody>
      </p:sp>
      <p:graphicFrame>
        <p:nvGraphicFramePr>
          <p:cNvPr id="12" name="Content Placeholder 11">
            <a:extLst>
              <a:ext uri="{FF2B5EF4-FFF2-40B4-BE49-F238E27FC236}">
                <a16:creationId xmlns:a16="http://schemas.microsoft.com/office/drawing/2014/main" id="{5360C391-2D8B-CE27-E5F2-D6833BC60B16}"/>
              </a:ext>
            </a:extLst>
          </p:cNvPr>
          <p:cNvGraphicFramePr>
            <a:graphicFrameLocks noGrp="1"/>
          </p:cNvGraphicFramePr>
          <p:nvPr>
            <p:ph idx="1"/>
            <p:extLst>
              <p:ext uri="{D42A27DB-BD31-4B8C-83A1-F6EECF244321}">
                <p14:modId xmlns:p14="http://schemas.microsoft.com/office/powerpoint/2010/main" val="1522993215"/>
              </p:ext>
            </p:extLst>
          </p:nvPr>
        </p:nvGraphicFramePr>
        <p:xfrm>
          <a:off x="1419224" y="1463677"/>
          <a:ext cx="6305550" cy="3641724"/>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4076136427"/>
                    </a:ext>
                  </a:extLst>
                </a:gridCol>
                <a:gridCol w="2076450">
                  <a:extLst>
                    <a:ext uri="{9D8B030D-6E8A-4147-A177-3AD203B41FA5}">
                      <a16:colId xmlns:a16="http://schemas.microsoft.com/office/drawing/2014/main" val="1411500961"/>
                    </a:ext>
                  </a:extLst>
                </a:gridCol>
                <a:gridCol w="2114550">
                  <a:extLst>
                    <a:ext uri="{9D8B030D-6E8A-4147-A177-3AD203B41FA5}">
                      <a16:colId xmlns:a16="http://schemas.microsoft.com/office/drawing/2014/main" val="1260993152"/>
                    </a:ext>
                  </a:extLst>
                </a:gridCol>
              </a:tblGrid>
              <a:tr h="1355724">
                <a:tc>
                  <a:txBody>
                    <a:bodyPr/>
                    <a:lstStyle/>
                    <a:p>
                      <a:pPr algn="l"/>
                      <a:endParaRPr lang="en-US" noProof="0" dirty="0"/>
                    </a:p>
                  </a:txBody>
                  <a:tcPr/>
                </a:tc>
                <a:tc>
                  <a:txBody>
                    <a:bodyPr/>
                    <a:lstStyle/>
                    <a:p>
                      <a:pPr algn="l"/>
                      <a:endParaRPr lang="en-US" noProof="0" dirty="0"/>
                    </a:p>
                  </a:txBody>
                  <a:tcPr/>
                </a:tc>
                <a:tc>
                  <a:txBody>
                    <a:bodyPr/>
                    <a:lstStyle/>
                    <a:p>
                      <a:pPr algn="l"/>
                      <a:endParaRPr lang="en-US" noProof="0" dirty="0"/>
                    </a:p>
                  </a:txBody>
                  <a:tcPr/>
                </a:tc>
                <a:extLst>
                  <a:ext uri="{0D108BD9-81ED-4DB2-BD59-A6C34878D82A}">
                    <a16:rowId xmlns:a16="http://schemas.microsoft.com/office/drawing/2014/main" val="2451199325"/>
                  </a:ext>
                </a:extLst>
              </a:tr>
              <a:tr h="852142">
                <a:tc>
                  <a:txBody>
                    <a:bodyPr/>
                    <a:lstStyle/>
                    <a:p>
                      <a:pPr algn="l"/>
                      <a:r>
                        <a:rPr lang="en-US" noProof="0" dirty="0"/>
                        <a:t>24 hr. prior to vessel loading </a:t>
                      </a:r>
                      <a:r>
                        <a:rPr lang="en-US" sz="1200" noProof="0" dirty="0"/>
                        <a:t>(awaiting NPRM)</a:t>
                      </a:r>
                    </a:p>
                  </a:txBody>
                  <a:tcPr/>
                </a:tc>
                <a:tc>
                  <a:txBody>
                    <a:bodyPr/>
                    <a:lstStyle/>
                    <a:p>
                      <a:pPr algn="l"/>
                      <a:r>
                        <a:rPr lang="en-US" noProof="0" dirty="0"/>
                        <a:t>4 hr. prior to loading </a:t>
                      </a:r>
                      <a:r>
                        <a:rPr lang="en-US" sz="1200" noProof="0" dirty="0"/>
                        <a:t>(awaiting NPRM) </a:t>
                      </a:r>
                    </a:p>
                  </a:txBody>
                  <a:tcPr/>
                </a:tc>
                <a:tc>
                  <a:txBody>
                    <a:bodyPr/>
                    <a:lstStyle/>
                    <a:p>
                      <a:pPr algn="l"/>
                      <a:r>
                        <a:rPr lang="en-US" noProof="0" dirty="0"/>
                        <a:t>NPRM states initial filing must be complete no later than 24 hour prior to departure with the full manifest at least 2 hr. prior to loading</a:t>
                      </a:r>
                    </a:p>
                  </a:txBody>
                  <a:tcPr/>
                </a:tc>
                <a:extLst>
                  <a:ext uri="{0D108BD9-81ED-4DB2-BD59-A6C34878D82A}">
                    <a16:rowId xmlns:a16="http://schemas.microsoft.com/office/drawing/2014/main" val="2441133680"/>
                  </a:ext>
                </a:extLst>
              </a:tr>
            </a:tbl>
          </a:graphicData>
        </a:graphic>
      </p:graphicFrame>
      <p:pic>
        <p:nvPicPr>
          <p:cNvPr id="15" name="Picture 14">
            <a:extLst>
              <a:ext uri="{FF2B5EF4-FFF2-40B4-BE49-F238E27FC236}">
                <a16:creationId xmlns:a16="http://schemas.microsoft.com/office/drawing/2014/main" id="{C4E22423-C922-BD28-A251-053829138261}"/>
              </a:ext>
            </a:extLst>
          </p:cNvPr>
          <p:cNvPicPr>
            <a:picLocks noChangeAspect="1"/>
          </p:cNvPicPr>
          <p:nvPr/>
        </p:nvPicPr>
        <p:blipFill>
          <a:blip r:embed="rId4"/>
          <a:stretch>
            <a:fillRect/>
          </a:stretch>
        </p:blipFill>
        <p:spPr>
          <a:xfrm>
            <a:off x="1533524" y="1514476"/>
            <a:ext cx="1905000" cy="1248403"/>
          </a:xfrm>
          <a:prstGeom prst="rect">
            <a:avLst/>
          </a:prstGeom>
        </p:spPr>
      </p:pic>
      <p:pic>
        <p:nvPicPr>
          <p:cNvPr id="17" name="Picture 16">
            <a:extLst>
              <a:ext uri="{FF2B5EF4-FFF2-40B4-BE49-F238E27FC236}">
                <a16:creationId xmlns:a16="http://schemas.microsoft.com/office/drawing/2014/main" id="{9C5589B8-9F13-3226-A0E4-1F502149F318}"/>
              </a:ext>
            </a:extLst>
          </p:cNvPr>
          <p:cNvPicPr>
            <a:picLocks noChangeAspect="1"/>
          </p:cNvPicPr>
          <p:nvPr/>
        </p:nvPicPr>
        <p:blipFill>
          <a:blip r:embed="rId5"/>
          <a:stretch>
            <a:fillRect/>
          </a:stretch>
        </p:blipFill>
        <p:spPr>
          <a:xfrm>
            <a:off x="3609974" y="1501777"/>
            <a:ext cx="1905000" cy="1248403"/>
          </a:xfrm>
          <a:prstGeom prst="rect">
            <a:avLst/>
          </a:prstGeom>
        </p:spPr>
      </p:pic>
      <p:pic>
        <p:nvPicPr>
          <p:cNvPr id="19" name="Picture 18">
            <a:extLst>
              <a:ext uri="{FF2B5EF4-FFF2-40B4-BE49-F238E27FC236}">
                <a16:creationId xmlns:a16="http://schemas.microsoft.com/office/drawing/2014/main" id="{C64016D1-86A9-598C-0D4C-3312650E9E14}"/>
              </a:ext>
            </a:extLst>
          </p:cNvPr>
          <p:cNvPicPr>
            <a:picLocks noChangeAspect="1"/>
          </p:cNvPicPr>
          <p:nvPr/>
        </p:nvPicPr>
        <p:blipFill>
          <a:blip r:embed="rId6"/>
          <a:stretch>
            <a:fillRect/>
          </a:stretch>
        </p:blipFill>
        <p:spPr>
          <a:xfrm>
            <a:off x="5701422" y="1517921"/>
            <a:ext cx="1905000" cy="1248404"/>
          </a:xfrm>
          <a:prstGeom prst="rect">
            <a:avLst/>
          </a:prstGeom>
        </p:spPr>
      </p:pic>
      <p:sp>
        <p:nvSpPr>
          <p:cNvPr id="2" name="Slide Number Placeholder 1">
            <a:extLst>
              <a:ext uri="{FF2B5EF4-FFF2-40B4-BE49-F238E27FC236}">
                <a16:creationId xmlns:a16="http://schemas.microsoft.com/office/drawing/2014/main" id="{14E92C35-B72D-CA2A-FD40-18ED07898115}"/>
              </a:ext>
            </a:extLst>
          </p:cNvPr>
          <p:cNvSpPr>
            <a:spLocks noGrp="1"/>
          </p:cNvSpPr>
          <p:nvPr>
            <p:ph type="sldNum" sz="quarter" idx="12"/>
          </p:nvPr>
        </p:nvSpPr>
        <p:spPr/>
        <p:txBody>
          <a:bodyPr/>
          <a:lstStyle/>
          <a:p>
            <a:fld id="{B717BF4F-CDC1-43F7-B39C-7D50D59A7DF2}" type="slidenum">
              <a:rPr lang="en-US" noProof="0" smtClean="0"/>
              <a:t>27</a:t>
            </a:fld>
            <a:endParaRPr lang="en-US" noProof="0" dirty="0"/>
          </a:p>
        </p:txBody>
      </p:sp>
    </p:spTree>
    <p:extLst>
      <p:ext uri="{BB962C8B-B14F-4D97-AF65-F5344CB8AC3E}">
        <p14:creationId xmlns:p14="http://schemas.microsoft.com/office/powerpoint/2010/main" val="198228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F79B53F2-2A9B-F818-337C-EAA02EAED341}"/>
              </a:ext>
            </a:extLst>
          </p:cNvPr>
          <p:cNvSpPr>
            <a:spLocks noGrp="1"/>
          </p:cNvSpPr>
          <p:nvPr>
            <p:ph type="title"/>
          </p:nvPr>
        </p:nvSpPr>
        <p:spPr/>
        <p:txBody>
          <a:bodyPr/>
          <a:lstStyle/>
          <a:p>
            <a:r>
              <a:rPr lang="en-US" noProof="0" dirty="0"/>
              <a:t>Enforcement Updates</a:t>
            </a:r>
          </a:p>
        </p:txBody>
      </p:sp>
      <p:sp>
        <p:nvSpPr>
          <p:cNvPr id="6" name="Content Placeholder 5">
            <a:extLst>
              <a:ext uri="{FF2B5EF4-FFF2-40B4-BE49-F238E27FC236}">
                <a16:creationId xmlns:a16="http://schemas.microsoft.com/office/drawing/2014/main" id="{55B390D5-3D13-40B5-3225-82A797827E8C}"/>
              </a:ext>
            </a:extLst>
          </p:cNvPr>
          <p:cNvSpPr>
            <a:spLocks noGrp="1"/>
          </p:cNvSpPr>
          <p:nvPr>
            <p:ph idx="1"/>
          </p:nvPr>
        </p:nvSpPr>
        <p:spPr>
          <a:xfrm>
            <a:off x="457200" y="1600201"/>
            <a:ext cx="8229600" cy="4343400"/>
          </a:xfrm>
        </p:spPr>
        <p:txBody>
          <a:bodyPr>
            <a:normAutofit fontScale="92500" lnSpcReduction="10000"/>
          </a:bodyPr>
          <a:lstStyle/>
          <a:p>
            <a:r>
              <a:rPr lang="en-US" noProof="0" dirty="0"/>
              <a:t>CBP has the intention to enforce the use of EEM for all MOTs.  </a:t>
            </a:r>
          </a:p>
          <a:p>
            <a:r>
              <a:rPr lang="en-US" noProof="0" dirty="0"/>
              <a:t>Rail Notice of Proposed Rule Making (NPRM)</a:t>
            </a:r>
          </a:p>
          <a:p>
            <a:pPr marL="400050" lvl="1" indent="0">
              <a:buNone/>
            </a:pPr>
            <a:r>
              <a:rPr lang="en-US" sz="2400" noProof="0" dirty="0">
                <a:hlinkClick r:id="rId4"/>
              </a:rPr>
              <a:t>Federal Register :: Automated Commercial Environment (ACE) Electronic Export Manifest for Rail Cargo</a:t>
            </a:r>
            <a:endParaRPr lang="en-US" sz="2400" noProof="0" dirty="0"/>
          </a:p>
          <a:p>
            <a:r>
              <a:rPr lang="en-US" noProof="0" dirty="0"/>
              <a:t>Next NPRMs, in this order:</a:t>
            </a:r>
          </a:p>
          <a:p>
            <a:pPr lvl="1">
              <a:buFont typeface="Wingdings" panose="05000000000000000000" pitchFamily="2" charset="2"/>
              <a:buChar char="Ø"/>
            </a:pPr>
            <a:r>
              <a:rPr lang="en-US" noProof="0" dirty="0"/>
              <a:t>Ocean </a:t>
            </a:r>
            <a:r>
              <a:rPr lang="en-US" sz="2000" noProof="0" dirty="0"/>
              <a:t>(under review within Department of Homeland Security)</a:t>
            </a:r>
          </a:p>
          <a:p>
            <a:pPr lvl="1">
              <a:buFont typeface="Wingdings" panose="05000000000000000000" pitchFamily="2" charset="2"/>
              <a:buChar char="Ø"/>
            </a:pPr>
            <a:r>
              <a:rPr lang="en-US" noProof="0" dirty="0"/>
              <a:t>Air </a:t>
            </a:r>
            <a:r>
              <a:rPr lang="en-US" sz="2000" noProof="0" dirty="0"/>
              <a:t>(under review within Department of Homeland Security)</a:t>
            </a:r>
          </a:p>
          <a:p>
            <a:pPr lvl="1">
              <a:buFont typeface="Wingdings" panose="05000000000000000000" pitchFamily="2" charset="2"/>
              <a:buChar char="Ø"/>
            </a:pPr>
            <a:r>
              <a:rPr lang="en-US" noProof="0" dirty="0"/>
              <a:t>Truck</a:t>
            </a:r>
            <a:r>
              <a:rPr lang="en-US" sz="2000" noProof="0" dirty="0"/>
              <a:t> (being drafted, the ACE user interface’s target deployment is June 2025)</a:t>
            </a:r>
          </a:p>
          <a:p>
            <a:pPr lvl="1">
              <a:buFont typeface="Wingdings" panose="05000000000000000000" pitchFamily="2" charset="2"/>
              <a:buChar char="Ø"/>
            </a:pPr>
            <a:endParaRPr lang="en-US" noProof="0" dirty="0"/>
          </a:p>
        </p:txBody>
      </p:sp>
      <p:sp>
        <p:nvSpPr>
          <p:cNvPr id="2" name="Slide Number Placeholder 1">
            <a:extLst>
              <a:ext uri="{FF2B5EF4-FFF2-40B4-BE49-F238E27FC236}">
                <a16:creationId xmlns:a16="http://schemas.microsoft.com/office/drawing/2014/main" id="{F1DF2DF4-E043-F323-F93A-BBC2312190B2}"/>
              </a:ext>
            </a:extLst>
          </p:cNvPr>
          <p:cNvSpPr>
            <a:spLocks noGrp="1"/>
          </p:cNvSpPr>
          <p:nvPr>
            <p:ph type="sldNum" sz="quarter" idx="12"/>
          </p:nvPr>
        </p:nvSpPr>
        <p:spPr/>
        <p:txBody>
          <a:bodyPr/>
          <a:lstStyle/>
          <a:p>
            <a:fld id="{B717BF4F-CDC1-43F7-B39C-7D50D59A7DF2}" type="slidenum">
              <a:rPr lang="en-US" noProof="0" smtClean="0"/>
              <a:t>28</a:t>
            </a:fld>
            <a:endParaRPr lang="en-US" noProof="0" dirty="0"/>
          </a:p>
        </p:txBody>
      </p:sp>
    </p:spTree>
    <p:extLst>
      <p:ext uri="{BB962C8B-B14F-4D97-AF65-F5344CB8AC3E}">
        <p14:creationId xmlns:p14="http://schemas.microsoft.com/office/powerpoint/2010/main" val="93092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0AF6-762C-0E61-4E09-351B0B95C59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629FDE4-A4AB-9B90-9FE7-3387E5EBC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F3371220-990A-2E3D-6228-8674AD464A1C}"/>
              </a:ext>
            </a:extLst>
          </p:cNvPr>
          <p:cNvSpPr>
            <a:spLocks noGrp="1"/>
          </p:cNvSpPr>
          <p:nvPr>
            <p:ph type="title"/>
          </p:nvPr>
        </p:nvSpPr>
        <p:spPr/>
        <p:txBody>
          <a:bodyPr/>
          <a:lstStyle/>
          <a:p>
            <a:r>
              <a:rPr lang="en-US" noProof="0" dirty="0"/>
              <a:t>Breakdown of EEM NPRM for Rail</a:t>
            </a:r>
          </a:p>
        </p:txBody>
      </p:sp>
      <p:sp>
        <p:nvSpPr>
          <p:cNvPr id="6" name="Content Placeholder 5">
            <a:extLst>
              <a:ext uri="{FF2B5EF4-FFF2-40B4-BE49-F238E27FC236}">
                <a16:creationId xmlns:a16="http://schemas.microsoft.com/office/drawing/2014/main" id="{FFE20072-38DC-18DA-EFE6-63A6EED79813}"/>
              </a:ext>
            </a:extLst>
          </p:cNvPr>
          <p:cNvSpPr>
            <a:spLocks noGrp="1"/>
          </p:cNvSpPr>
          <p:nvPr>
            <p:ph idx="1"/>
          </p:nvPr>
        </p:nvSpPr>
        <p:spPr>
          <a:xfrm>
            <a:off x="457200" y="1600201"/>
            <a:ext cx="8229600" cy="4343400"/>
          </a:xfrm>
        </p:spPr>
        <p:txBody>
          <a:bodyPr>
            <a:normAutofit fontScale="92500" lnSpcReduction="20000"/>
          </a:bodyPr>
          <a:lstStyle/>
          <a:p>
            <a:pPr lvl="1">
              <a:buFont typeface="Wingdings" panose="05000000000000000000" pitchFamily="2" charset="2"/>
              <a:buChar char="Ø"/>
            </a:pPr>
            <a:r>
              <a:rPr lang="en-US" noProof="0" dirty="0"/>
              <a:t>CBP issued the NPRM on January 13, 2025, and comments were due on March 14, 2025.</a:t>
            </a:r>
          </a:p>
          <a:p>
            <a:pPr lvl="1">
              <a:buFont typeface="Wingdings" panose="05000000000000000000" pitchFamily="2" charset="2"/>
              <a:buChar char="Ø"/>
            </a:pPr>
            <a:r>
              <a:rPr lang="en-US" noProof="0" dirty="0"/>
              <a:t>NVOCCs are directly impacted by the rail rule. CBP classifies any shipment departing the U.S. via rail to a vessel in Canada or Mexico as a rail export. This includes ocean shipments routed by VOCCs through Northern or Southern border crossings.</a:t>
            </a:r>
          </a:p>
          <a:p>
            <a:pPr lvl="1">
              <a:buFont typeface="Wingdings" panose="05000000000000000000" pitchFamily="2" charset="2"/>
              <a:buChar char="Ø"/>
            </a:pPr>
            <a:r>
              <a:rPr lang="en-US" noProof="0" dirty="0"/>
              <a:t>Rail carriers cannot file house-level data on their behalf of the NVOCC. To comply with EEM requirements, NVOCCs must develop or adopt a solution to file house-level data for these rail export transactions.</a:t>
            </a:r>
          </a:p>
          <a:p>
            <a:pPr lvl="1">
              <a:buFont typeface="Wingdings" panose="05000000000000000000" pitchFamily="2" charset="2"/>
              <a:buChar char="Ø"/>
            </a:pPr>
            <a:endParaRPr lang="en-US" noProof="0" dirty="0"/>
          </a:p>
        </p:txBody>
      </p:sp>
      <p:sp>
        <p:nvSpPr>
          <p:cNvPr id="2" name="Slide Number Placeholder 1">
            <a:extLst>
              <a:ext uri="{FF2B5EF4-FFF2-40B4-BE49-F238E27FC236}">
                <a16:creationId xmlns:a16="http://schemas.microsoft.com/office/drawing/2014/main" id="{493022CC-A2DD-3845-E79E-183AB33485C6}"/>
              </a:ext>
            </a:extLst>
          </p:cNvPr>
          <p:cNvSpPr>
            <a:spLocks noGrp="1"/>
          </p:cNvSpPr>
          <p:nvPr>
            <p:ph type="sldNum" sz="quarter" idx="12"/>
          </p:nvPr>
        </p:nvSpPr>
        <p:spPr/>
        <p:txBody>
          <a:bodyPr/>
          <a:lstStyle/>
          <a:p>
            <a:fld id="{B717BF4F-CDC1-43F7-B39C-7D50D59A7DF2}" type="slidenum">
              <a:rPr lang="en-US" noProof="0" smtClean="0"/>
              <a:t>29</a:t>
            </a:fld>
            <a:endParaRPr lang="en-US" noProof="0" dirty="0"/>
          </a:p>
        </p:txBody>
      </p:sp>
    </p:spTree>
    <p:extLst>
      <p:ext uri="{BB962C8B-B14F-4D97-AF65-F5344CB8AC3E}">
        <p14:creationId xmlns:p14="http://schemas.microsoft.com/office/powerpoint/2010/main" val="37867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D33D136A-02B5-C91C-4C28-7ED4BF38FF6E}"/>
              </a:ext>
            </a:extLst>
          </p:cNvPr>
          <p:cNvSpPr>
            <a:spLocks noGrp="1"/>
          </p:cNvSpPr>
          <p:nvPr>
            <p:ph type="title"/>
          </p:nvPr>
        </p:nvSpPr>
        <p:spPr>
          <a:xfrm>
            <a:off x="533400" y="206376"/>
            <a:ext cx="8229600" cy="639762"/>
          </a:xfrm>
        </p:spPr>
        <p:txBody>
          <a:bodyPr>
            <a:normAutofit fontScale="90000"/>
          </a:bodyPr>
          <a:lstStyle/>
          <a:p>
            <a:r>
              <a:rPr lang="en-US" noProof="0" dirty="0"/>
              <a:t>Manifest - Security Around the World</a:t>
            </a:r>
          </a:p>
        </p:txBody>
      </p:sp>
      <p:sp>
        <p:nvSpPr>
          <p:cNvPr id="2" name="TextBox 7">
            <a:extLst>
              <a:ext uri="{FF2B5EF4-FFF2-40B4-BE49-F238E27FC236}">
                <a16:creationId xmlns:a16="http://schemas.microsoft.com/office/drawing/2014/main" id="{E74C079A-C7CA-46B1-3CED-C1EFD2562C2F}"/>
              </a:ext>
            </a:extLst>
          </p:cNvPr>
          <p:cNvSpPr txBox="1"/>
          <p:nvPr/>
        </p:nvSpPr>
        <p:spPr>
          <a:xfrm>
            <a:off x="196681" y="685800"/>
            <a:ext cx="4572000" cy="5755422"/>
          </a:xfrm>
          <a:prstGeom prst="rect">
            <a:avLst/>
          </a:prstGeom>
          <a:noFill/>
        </p:spPr>
        <p:txBody>
          <a:bodyPr wrap="square" rtlCol="0">
            <a:spAutoFit/>
          </a:bodyPr>
          <a:lstStyle/>
          <a:p>
            <a:r>
              <a:rPr lang="en-US" sz="2300" noProof="0" dirty="0">
                <a:solidFill>
                  <a:srgbClr val="0070C0"/>
                </a:solidFill>
                <a:latin typeface="Arial" panose="020B0604020202020204" pitchFamily="34" charset="0"/>
                <a:cs typeface="Arial" panose="020B0604020202020204" pitchFamily="34" charset="0"/>
              </a:rPr>
              <a:t>2002</a:t>
            </a:r>
            <a:r>
              <a:rPr lang="en-US" sz="2300" noProof="0" dirty="0">
                <a:latin typeface="Arial" panose="020B0604020202020204" pitchFamily="34" charset="0"/>
                <a:cs typeface="Arial" panose="020B0604020202020204" pitchFamily="34" charset="0"/>
              </a:rPr>
              <a:t>: USA AMS</a:t>
            </a:r>
          </a:p>
          <a:p>
            <a:r>
              <a:rPr lang="en-US" sz="2300" noProof="0" dirty="0">
                <a:solidFill>
                  <a:srgbClr val="0070C0"/>
                </a:solidFill>
                <a:latin typeface="Arial" panose="020B0604020202020204" pitchFamily="34" charset="0"/>
                <a:cs typeface="Arial" panose="020B0604020202020204" pitchFamily="34" charset="0"/>
              </a:rPr>
              <a:t>2005</a:t>
            </a:r>
            <a:r>
              <a:rPr lang="en-US" sz="2300" noProof="0" dirty="0">
                <a:latin typeface="Arial" panose="020B0604020202020204" pitchFamily="34" charset="0"/>
                <a:cs typeface="Arial" panose="020B0604020202020204" pitchFamily="34" charset="0"/>
              </a:rPr>
              <a:t>: Canada ACI</a:t>
            </a:r>
          </a:p>
          <a:p>
            <a:r>
              <a:rPr lang="en-US" sz="2300" noProof="0" dirty="0">
                <a:solidFill>
                  <a:srgbClr val="0070C0"/>
                </a:solidFill>
                <a:latin typeface="Arial" panose="020B0604020202020204" pitchFamily="34" charset="0"/>
                <a:cs typeface="Arial" panose="020B0604020202020204" pitchFamily="34" charset="0"/>
              </a:rPr>
              <a:t>2006</a:t>
            </a:r>
            <a:r>
              <a:rPr lang="en-US" sz="2300" noProof="0" dirty="0">
                <a:latin typeface="Arial" panose="020B0604020202020204" pitchFamily="34" charset="0"/>
                <a:cs typeface="Arial" panose="020B0604020202020204" pitchFamily="34" charset="0"/>
              </a:rPr>
              <a:t>: Mexico AMS</a:t>
            </a:r>
          </a:p>
          <a:p>
            <a:r>
              <a:rPr lang="en-US" sz="2300" noProof="0" dirty="0">
                <a:solidFill>
                  <a:srgbClr val="0070C0"/>
                </a:solidFill>
                <a:latin typeface="Arial" panose="020B0604020202020204" pitchFamily="34" charset="0"/>
                <a:cs typeface="Arial" panose="020B0604020202020204" pitchFamily="34" charset="0"/>
              </a:rPr>
              <a:t>2009</a:t>
            </a:r>
            <a:r>
              <a:rPr lang="en-US" sz="2300" noProof="0" dirty="0">
                <a:latin typeface="Arial" panose="020B0604020202020204" pitchFamily="34" charset="0"/>
                <a:cs typeface="Arial" panose="020B0604020202020204" pitchFamily="34" charset="0"/>
              </a:rPr>
              <a:t>: USA 10+2 / ISF</a:t>
            </a:r>
          </a:p>
          <a:p>
            <a:r>
              <a:rPr lang="en-US" sz="2300" noProof="0" dirty="0">
                <a:solidFill>
                  <a:srgbClr val="0070C0"/>
                </a:solidFill>
                <a:latin typeface="Arial" panose="020B0604020202020204" pitchFamily="34" charset="0"/>
                <a:cs typeface="Arial" panose="020B0604020202020204" pitchFamily="34" charset="0"/>
              </a:rPr>
              <a:t>2008</a:t>
            </a:r>
            <a:r>
              <a:rPr lang="en-US" sz="2300" noProof="0" dirty="0">
                <a:latin typeface="Arial" panose="020B0604020202020204" pitchFamily="34" charset="0"/>
                <a:cs typeface="Arial" panose="020B0604020202020204" pitchFamily="34" charset="0"/>
              </a:rPr>
              <a:t>: USA  AES</a:t>
            </a:r>
          </a:p>
          <a:p>
            <a:r>
              <a:rPr lang="en-US" sz="2300" noProof="0" dirty="0">
                <a:solidFill>
                  <a:srgbClr val="0070C0"/>
                </a:solidFill>
                <a:latin typeface="Arial" panose="020B0604020202020204" pitchFamily="34" charset="0"/>
                <a:cs typeface="Arial" panose="020B0604020202020204" pitchFamily="34" charset="0"/>
              </a:rPr>
              <a:t>2011</a:t>
            </a:r>
            <a:r>
              <a:rPr lang="en-US" sz="2300" noProof="0" dirty="0">
                <a:latin typeface="Arial" panose="020B0604020202020204" pitchFamily="34" charset="0"/>
                <a:cs typeface="Arial" panose="020B0604020202020204" pitchFamily="34" charset="0"/>
              </a:rPr>
              <a:t>: EU ENS (ICS – MBL)</a:t>
            </a:r>
          </a:p>
          <a:p>
            <a:r>
              <a:rPr lang="en-US" sz="2300" noProof="0" dirty="0">
                <a:solidFill>
                  <a:srgbClr val="0070C0"/>
                </a:solidFill>
                <a:latin typeface="Arial" panose="020B0604020202020204" pitchFamily="34" charset="0"/>
                <a:cs typeface="Arial" panose="020B0604020202020204" pitchFamily="34" charset="0"/>
              </a:rPr>
              <a:t>2014</a:t>
            </a:r>
            <a:r>
              <a:rPr lang="en-US" sz="2300" noProof="0" dirty="0">
                <a:latin typeface="Arial" panose="020B0604020202020204" pitchFamily="34" charset="0"/>
                <a:cs typeface="Arial" panose="020B0604020202020204" pitchFamily="34" charset="0"/>
              </a:rPr>
              <a:t>: Japan AFR</a:t>
            </a:r>
          </a:p>
          <a:p>
            <a:r>
              <a:rPr lang="en-US" sz="2300" noProof="0" dirty="0">
                <a:solidFill>
                  <a:srgbClr val="0070C0"/>
                </a:solidFill>
                <a:latin typeface="Arial" panose="020B0604020202020204" pitchFamily="34" charset="0"/>
                <a:cs typeface="Arial" panose="020B0604020202020204" pitchFamily="34" charset="0"/>
              </a:rPr>
              <a:t>2016</a:t>
            </a:r>
            <a:r>
              <a:rPr lang="en-US" sz="2300" noProof="0" dirty="0">
                <a:latin typeface="Arial" panose="020B0604020202020204" pitchFamily="34" charset="0"/>
                <a:cs typeface="Arial" panose="020B0604020202020204" pitchFamily="34" charset="0"/>
              </a:rPr>
              <a:t>: Canada e-Manifest</a:t>
            </a:r>
          </a:p>
          <a:p>
            <a:r>
              <a:rPr lang="en-US" sz="2300" noProof="0" dirty="0">
                <a:solidFill>
                  <a:srgbClr val="0070C0"/>
                </a:solidFill>
                <a:latin typeface="Arial" panose="020B0604020202020204" pitchFamily="34" charset="0"/>
                <a:cs typeface="Arial" panose="020B0604020202020204" pitchFamily="34" charset="0"/>
              </a:rPr>
              <a:t>2018</a:t>
            </a:r>
            <a:r>
              <a:rPr lang="en-US" sz="2300" noProof="0" dirty="0">
                <a:latin typeface="Arial" panose="020B0604020202020204" pitchFamily="34" charset="0"/>
                <a:cs typeface="Arial" panose="020B0604020202020204" pitchFamily="34" charset="0"/>
              </a:rPr>
              <a:t>: South Africa SARS</a:t>
            </a:r>
          </a:p>
          <a:p>
            <a:r>
              <a:rPr lang="en-US" sz="2300" noProof="0" dirty="0">
                <a:solidFill>
                  <a:srgbClr val="0070C0"/>
                </a:solidFill>
                <a:latin typeface="Arial" panose="020B0604020202020204" pitchFamily="34" charset="0"/>
                <a:cs typeface="Arial" panose="020B0604020202020204" pitchFamily="34" charset="0"/>
              </a:rPr>
              <a:t>2022</a:t>
            </a:r>
            <a:r>
              <a:rPr lang="en-US" sz="2300" noProof="0" dirty="0">
                <a:latin typeface="Arial" panose="020B0604020202020204" pitchFamily="34" charset="0"/>
                <a:cs typeface="Arial" panose="020B0604020202020204" pitchFamily="34" charset="0"/>
              </a:rPr>
              <a:t>: Egypt</a:t>
            </a:r>
          </a:p>
          <a:p>
            <a:r>
              <a:rPr lang="en-US" sz="2300" noProof="0" dirty="0">
                <a:solidFill>
                  <a:srgbClr val="0070C0"/>
                </a:solidFill>
                <a:latin typeface="Arial" panose="020B0604020202020204" pitchFamily="34" charset="0"/>
                <a:cs typeface="Arial" panose="020B0604020202020204" pitchFamily="34" charset="0"/>
              </a:rPr>
              <a:t>2024</a:t>
            </a:r>
            <a:r>
              <a:rPr lang="en-US" sz="2300" noProof="0" dirty="0">
                <a:latin typeface="Arial" panose="020B0604020202020204" pitchFamily="34" charset="0"/>
                <a:cs typeface="Arial" panose="020B0604020202020204" pitchFamily="34" charset="0"/>
              </a:rPr>
              <a:t>: EU ENS (ICS Release 3)</a:t>
            </a:r>
          </a:p>
          <a:p>
            <a:r>
              <a:rPr lang="en-US" sz="2300" noProof="0" dirty="0">
                <a:solidFill>
                  <a:srgbClr val="FF0000"/>
                </a:solidFill>
                <a:latin typeface="Arial" panose="020B0604020202020204" pitchFamily="34" charset="0"/>
                <a:cs typeface="Arial" panose="020B0604020202020204" pitchFamily="34" charset="0"/>
              </a:rPr>
              <a:t>2025</a:t>
            </a:r>
            <a:r>
              <a:rPr lang="en-US" sz="2300" noProof="0" dirty="0">
                <a:latin typeface="Arial" panose="020B0604020202020204" pitchFamily="34" charset="0"/>
                <a:cs typeface="Arial" panose="020B0604020202020204" pitchFamily="34" charset="0"/>
              </a:rPr>
              <a:t>: EU ENS (Road &amp; Rail)</a:t>
            </a:r>
          </a:p>
          <a:p>
            <a:r>
              <a:rPr lang="en-US" sz="2300" noProof="0" dirty="0">
                <a:solidFill>
                  <a:srgbClr val="FF0000"/>
                </a:solidFill>
                <a:latin typeface="Arial" panose="020B0604020202020204" pitchFamily="34" charset="0"/>
                <a:cs typeface="Arial" panose="020B0604020202020204" pitchFamily="34" charset="0"/>
              </a:rPr>
              <a:t>2025</a:t>
            </a:r>
            <a:r>
              <a:rPr lang="en-US" sz="2300" noProof="0" dirty="0">
                <a:latin typeface="Arial" panose="020B0604020202020204" pitchFamily="34" charset="0"/>
                <a:cs typeface="Arial" panose="020B0604020202020204" pitchFamily="34" charset="0"/>
              </a:rPr>
              <a:t>: GB ENS</a:t>
            </a:r>
          </a:p>
          <a:p>
            <a:r>
              <a:rPr lang="en-US" sz="2300" noProof="0" dirty="0">
                <a:solidFill>
                  <a:srgbClr val="FF0000"/>
                </a:solidFill>
                <a:latin typeface="Arial" panose="020B0604020202020204" pitchFamily="34" charset="0"/>
                <a:cs typeface="Arial" panose="020B0604020202020204" pitchFamily="34" charset="0"/>
              </a:rPr>
              <a:t>2025</a:t>
            </a:r>
            <a:r>
              <a:rPr lang="en-US" sz="2300" noProof="0" dirty="0">
                <a:latin typeface="Arial" panose="020B0604020202020204" pitchFamily="34" charset="0"/>
                <a:cs typeface="Arial" panose="020B0604020202020204" pitchFamily="34" charset="0"/>
              </a:rPr>
              <a:t>: UAE MPCI</a:t>
            </a:r>
          </a:p>
          <a:p>
            <a:r>
              <a:rPr lang="en-US" sz="2300" noProof="0" dirty="0">
                <a:solidFill>
                  <a:srgbClr val="0070C0"/>
                </a:solidFill>
                <a:latin typeface="Arial" panose="020B0604020202020204" pitchFamily="34" charset="0"/>
                <a:cs typeface="Arial" panose="020B0604020202020204" pitchFamily="34" charset="0"/>
              </a:rPr>
              <a:t>TBD</a:t>
            </a:r>
            <a:r>
              <a:rPr lang="en-US" sz="2300" noProof="0" dirty="0">
                <a:latin typeface="Arial" panose="020B0604020202020204" pitchFamily="34" charset="0"/>
                <a:cs typeface="Arial" panose="020B0604020202020204" pitchFamily="34" charset="0"/>
              </a:rPr>
              <a:t>: Electronic Export Manifest</a:t>
            </a:r>
          </a:p>
          <a:p>
            <a:endParaRPr lang="en-US" sz="2300" noProof="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EDFB181-3F7E-FE07-0275-CD885A2FE16E}"/>
              </a:ext>
            </a:extLst>
          </p:cNvPr>
          <p:cNvPicPr>
            <a:picLocks noChangeAspect="1"/>
          </p:cNvPicPr>
          <p:nvPr/>
        </p:nvPicPr>
        <p:blipFill>
          <a:blip r:embed="rId4"/>
          <a:stretch>
            <a:fillRect/>
          </a:stretch>
        </p:blipFill>
        <p:spPr>
          <a:xfrm>
            <a:off x="3581400" y="1189038"/>
            <a:ext cx="5365919" cy="2919916"/>
          </a:xfrm>
          <a:prstGeom prst="rect">
            <a:avLst/>
          </a:prstGeom>
        </p:spPr>
      </p:pic>
      <p:sp>
        <p:nvSpPr>
          <p:cNvPr id="5" name="Slide Number Placeholder 4">
            <a:extLst>
              <a:ext uri="{FF2B5EF4-FFF2-40B4-BE49-F238E27FC236}">
                <a16:creationId xmlns:a16="http://schemas.microsoft.com/office/drawing/2014/main" id="{F2CC6ECD-4242-03C2-664F-D6BB30AE9B37}"/>
              </a:ext>
            </a:extLst>
          </p:cNvPr>
          <p:cNvSpPr>
            <a:spLocks noGrp="1"/>
          </p:cNvSpPr>
          <p:nvPr>
            <p:ph type="sldNum" sz="quarter" idx="12"/>
          </p:nvPr>
        </p:nvSpPr>
        <p:spPr/>
        <p:txBody>
          <a:bodyPr/>
          <a:lstStyle/>
          <a:p>
            <a:fld id="{B717BF4F-CDC1-43F7-B39C-7D50D59A7DF2}" type="slidenum">
              <a:rPr lang="en-US" noProof="0" smtClean="0"/>
              <a:t>3</a:t>
            </a:fld>
            <a:endParaRPr lang="en-US" noProof="0" dirty="0"/>
          </a:p>
        </p:txBody>
      </p:sp>
    </p:spTree>
    <p:extLst>
      <p:ext uri="{BB962C8B-B14F-4D97-AF65-F5344CB8AC3E}">
        <p14:creationId xmlns:p14="http://schemas.microsoft.com/office/powerpoint/2010/main" val="145756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68701-A065-2A44-F0A4-F8457BDC3F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57507C-A5E5-C2C5-5B4C-49E2D16E8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4EBBC125-3608-50A2-B7DC-42ACD65BA442}"/>
              </a:ext>
            </a:extLst>
          </p:cNvPr>
          <p:cNvSpPr>
            <a:spLocks noGrp="1"/>
          </p:cNvSpPr>
          <p:nvPr>
            <p:ph type="title"/>
          </p:nvPr>
        </p:nvSpPr>
        <p:spPr/>
        <p:txBody>
          <a:bodyPr/>
          <a:lstStyle/>
          <a:p>
            <a:r>
              <a:rPr lang="en-US" noProof="0" dirty="0"/>
              <a:t>Breakdown of EEM NPRM for Rail</a:t>
            </a:r>
          </a:p>
        </p:txBody>
      </p:sp>
      <p:sp>
        <p:nvSpPr>
          <p:cNvPr id="6" name="Content Placeholder 5">
            <a:extLst>
              <a:ext uri="{FF2B5EF4-FFF2-40B4-BE49-F238E27FC236}">
                <a16:creationId xmlns:a16="http://schemas.microsoft.com/office/drawing/2014/main" id="{0F8B70A8-8408-5517-99BE-32ABAFD3DE5A}"/>
              </a:ext>
            </a:extLst>
          </p:cNvPr>
          <p:cNvSpPr>
            <a:spLocks noGrp="1"/>
          </p:cNvSpPr>
          <p:nvPr>
            <p:ph idx="1"/>
          </p:nvPr>
        </p:nvSpPr>
        <p:spPr>
          <a:xfrm>
            <a:off x="457200" y="1295400"/>
            <a:ext cx="8229600" cy="4648201"/>
          </a:xfrm>
        </p:spPr>
        <p:txBody>
          <a:bodyPr>
            <a:normAutofit fontScale="92500" lnSpcReduction="10000"/>
          </a:bodyPr>
          <a:lstStyle/>
          <a:p>
            <a:pPr lvl="1">
              <a:buFont typeface="Wingdings" panose="05000000000000000000" pitchFamily="2" charset="2"/>
              <a:buChar char="Ø"/>
            </a:pPr>
            <a:r>
              <a:rPr lang="en-US" noProof="0" dirty="0"/>
              <a:t>EEM filers will be required to hold a valid CBP bond.</a:t>
            </a:r>
            <a:br>
              <a:rPr lang="en-US" noProof="0" dirty="0"/>
            </a:br>
            <a:r>
              <a:rPr lang="en-US" noProof="0" dirty="0"/>
              <a:t>This ensures accountability and compliance with export manifest obligations.</a:t>
            </a:r>
          </a:p>
          <a:p>
            <a:pPr lvl="2">
              <a:buFont typeface="Wingdings" panose="05000000000000000000" pitchFamily="2" charset="2"/>
              <a:buChar char="Ø"/>
            </a:pPr>
            <a:r>
              <a:rPr lang="en-US" noProof="0" dirty="0"/>
              <a:t>The NPRM identifies several potential filers—including outbound carriers, NVOCCs, USPPIs, FPPIs, ABI filers, and customs brokers—but places ultimate responsibility with the carrier.</a:t>
            </a:r>
          </a:p>
          <a:p>
            <a:pPr lvl="1">
              <a:buFont typeface="Wingdings" panose="05000000000000000000" pitchFamily="2" charset="2"/>
              <a:buChar char="Ø"/>
            </a:pPr>
            <a:r>
              <a:rPr lang="en-US" noProof="0" dirty="0"/>
              <a:t>House-level data filed as part of the initial EEM filing is due no later than 24 hours before departure from the U.S.</a:t>
            </a:r>
          </a:p>
          <a:p>
            <a:pPr lvl="2">
              <a:buFont typeface="Wingdings" panose="05000000000000000000" pitchFamily="2" charset="2"/>
              <a:buChar char="Ø"/>
            </a:pPr>
            <a:r>
              <a:rPr lang="en-US" noProof="0" dirty="0"/>
              <a:t>Early submission enables earlier CBP targeting,</a:t>
            </a:r>
            <a:br>
              <a:rPr lang="en-US" noProof="0" dirty="0"/>
            </a:br>
            <a:r>
              <a:rPr lang="en-US" noProof="0" dirty="0"/>
              <a:t>which can lead to document reviews or exams prior to cargo consolidation—reducing disruption later in the process.</a:t>
            </a:r>
          </a:p>
          <a:p>
            <a:pPr marL="914400" lvl="2" indent="0">
              <a:buNone/>
            </a:pPr>
            <a:endParaRPr lang="en-US" noProof="0" dirty="0"/>
          </a:p>
          <a:p>
            <a:pPr lvl="1">
              <a:buFont typeface="Wingdings" panose="05000000000000000000" pitchFamily="2" charset="2"/>
              <a:buChar char="Ø"/>
            </a:pPr>
            <a:endParaRPr lang="en-US" noProof="0" dirty="0"/>
          </a:p>
          <a:p>
            <a:pPr marL="457200" lvl="1" indent="0">
              <a:buNone/>
            </a:pPr>
            <a:endParaRPr lang="en-US" noProof="0" dirty="0"/>
          </a:p>
          <a:p>
            <a:pPr lvl="1">
              <a:buFont typeface="Wingdings" panose="05000000000000000000" pitchFamily="2" charset="2"/>
              <a:buChar char="Ø"/>
            </a:pPr>
            <a:endParaRPr lang="en-US" noProof="0" dirty="0"/>
          </a:p>
        </p:txBody>
      </p:sp>
      <p:sp>
        <p:nvSpPr>
          <p:cNvPr id="2" name="Slide Number Placeholder 1">
            <a:extLst>
              <a:ext uri="{FF2B5EF4-FFF2-40B4-BE49-F238E27FC236}">
                <a16:creationId xmlns:a16="http://schemas.microsoft.com/office/drawing/2014/main" id="{F5CBF7C4-FBA4-33B6-629C-EC8E605D37BD}"/>
              </a:ext>
            </a:extLst>
          </p:cNvPr>
          <p:cNvSpPr>
            <a:spLocks noGrp="1"/>
          </p:cNvSpPr>
          <p:nvPr>
            <p:ph type="sldNum" sz="quarter" idx="12"/>
          </p:nvPr>
        </p:nvSpPr>
        <p:spPr/>
        <p:txBody>
          <a:bodyPr/>
          <a:lstStyle/>
          <a:p>
            <a:fld id="{B717BF4F-CDC1-43F7-B39C-7D50D59A7DF2}" type="slidenum">
              <a:rPr lang="en-US" noProof="0" smtClean="0"/>
              <a:t>30</a:t>
            </a:fld>
            <a:endParaRPr lang="en-US" noProof="0" dirty="0"/>
          </a:p>
        </p:txBody>
      </p:sp>
    </p:spTree>
    <p:extLst>
      <p:ext uri="{BB962C8B-B14F-4D97-AF65-F5344CB8AC3E}">
        <p14:creationId xmlns:p14="http://schemas.microsoft.com/office/powerpoint/2010/main" val="172882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4275C-0AA7-A611-631F-4714CEDE87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DC5EAA-8BEF-E47F-2E8B-FFA2C1B87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891E3EEB-CECF-2BD8-AD8E-6277D9E53C3A}"/>
              </a:ext>
            </a:extLst>
          </p:cNvPr>
          <p:cNvSpPr>
            <a:spLocks noGrp="1"/>
          </p:cNvSpPr>
          <p:nvPr>
            <p:ph type="title"/>
          </p:nvPr>
        </p:nvSpPr>
        <p:spPr/>
        <p:txBody>
          <a:bodyPr/>
          <a:lstStyle/>
          <a:p>
            <a:r>
              <a:rPr lang="en-US" noProof="0" dirty="0"/>
              <a:t>Breakdown of EEM NPRM for Rail</a:t>
            </a:r>
          </a:p>
        </p:txBody>
      </p:sp>
      <p:sp>
        <p:nvSpPr>
          <p:cNvPr id="6" name="Content Placeholder 5">
            <a:extLst>
              <a:ext uri="{FF2B5EF4-FFF2-40B4-BE49-F238E27FC236}">
                <a16:creationId xmlns:a16="http://schemas.microsoft.com/office/drawing/2014/main" id="{09F4B15A-3A3D-BDFD-E401-3525650BD913}"/>
              </a:ext>
            </a:extLst>
          </p:cNvPr>
          <p:cNvSpPr>
            <a:spLocks noGrp="1"/>
          </p:cNvSpPr>
          <p:nvPr>
            <p:ph idx="1"/>
          </p:nvPr>
        </p:nvSpPr>
        <p:spPr>
          <a:xfrm>
            <a:off x="457200" y="1295400"/>
            <a:ext cx="8229600" cy="4648201"/>
          </a:xfrm>
        </p:spPr>
        <p:txBody>
          <a:bodyPr>
            <a:normAutofit/>
          </a:bodyPr>
          <a:lstStyle/>
          <a:p>
            <a:pPr lvl="1">
              <a:buFont typeface="Wingdings" panose="05000000000000000000" pitchFamily="2" charset="2"/>
              <a:buChar char="Ø"/>
            </a:pPr>
            <a:r>
              <a:rPr lang="en-US" noProof="0" dirty="0"/>
              <a:t>House level filing data elements include:</a:t>
            </a:r>
          </a:p>
          <a:p>
            <a:pPr lvl="2">
              <a:buFont typeface="Wingdings" panose="05000000000000000000" pitchFamily="2" charset="2"/>
              <a:buChar char="Ø"/>
            </a:pPr>
            <a:r>
              <a:rPr lang="en-US" noProof="0" dirty="0"/>
              <a:t>Master bill of lading</a:t>
            </a:r>
          </a:p>
          <a:p>
            <a:pPr lvl="2">
              <a:buFont typeface="Wingdings" panose="05000000000000000000" pitchFamily="2" charset="2"/>
              <a:buChar char="Ø"/>
            </a:pPr>
            <a:r>
              <a:rPr lang="en-US" noProof="0" dirty="0"/>
              <a:t>Precise cargo description</a:t>
            </a:r>
          </a:p>
          <a:p>
            <a:pPr lvl="2">
              <a:buFont typeface="Wingdings" panose="05000000000000000000" pitchFamily="2" charset="2"/>
              <a:buChar char="Ø"/>
            </a:pPr>
            <a:r>
              <a:rPr lang="en-US" noProof="0" dirty="0"/>
              <a:t>Shipper’s ID or complete name and address</a:t>
            </a:r>
          </a:p>
          <a:p>
            <a:pPr lvl="2">
              <a:buFont typeface="Wingdings" panose="05000000000000000000" pitchFamily="2" charset="2"/>
              <a:buChar char="Ø"/>
            </a:pPr>
            <a:r>
              <a:rPr lang="en-US" noProof="0" dirty="0"/>
              <a:t>Consignee’s ID or compete name and address</a:t>
            </a:r>
          </a:p>
          <a:p>
            <a:pPr lvl="2">
              <a:buFont typeface="Wingdings" panose="05000000000000000000" pitchFamily="2" charset="2"/>
              <a:buChar char="Ø"/>
            </a:pPr>
            <a:r>
              <a:rPr lang="en-US" noProof="0" dirty="0"/>
              <a:t>ITN or exemption or exclusion statement</a:t>
            </a:r>
          </a:p>
          <a:p>
            <a:pPr lvl="2">
              <a:buFont typeface="Wingdings" panose="05000000000000000000" pitchFamily="2" charset="2"/>
              <a:buChar char="Ø"/>
            </a:pPr>
            <a:r>
              <a:rPr lang="en-US" noProof="0" dirty="0"/>
              <a:t>Weight and quantity of goods</a:t>
            </a:r>
          </a:p>
          <a:p>
            <a:pPr lvl="1">
              <a:buFont typeface="Wingdings" panose="05000000000000000000" pitchFamily="2" charset="2"/>
              <a:buChar char="Ø"/>
            </a:pPr>
            <a:r>
              <a:rPr lang="en-US" noProof="0" dirty="0"/>
              <a:t>Rail carrier data elements include transportation data, equipment and train specific data, </a:t>
            </a:r>
          </a:p>
          <a:p>
            <a:pPr lvl="2">
              <a:buFont typeface="Wingdings" panose="05000000000000000000" pitchFamily="2" charset="2"/>
              <a:buChar char="Ø"/>
            </a:pPr>
            <a:endParaRPr lang="en-US" noProof="0" dirty="0"/>
          </a:p>
          <a:p>
            <a:pPr lvl="2">
              <a:buFont typeface="Wingdings" panose="05000000000000000000" pitchFamily="2" charset="2"/>
              <a:buChar char="Ø"/>
            </a:pPr>
            <a:endParaRPr lang="en-US" noProof="0" dirty="0"/>
          </a:p>
          <a:p>
            <a:pPr lvl="2">
              <a:buFont typeface="Wingdings" panose="05000000000000000000" pitchFamily="2" charset="2"/>
              <a:buChar char="Ø"/>
            </a:pPr>
            <a:endParaRPr lang="en-US" noProof="0" dirty="0"/>
          </a:p>
          <a:p>
            <a:pPr lvl="1">
              <a:buFont typeface="Wingdings" panose="05000000000000000000" pitchFamily="2" charset="2"/>
              <a:buChar char="Ø"/>
            </a:pPr>
            <a:endParaRPr lang="en-US" noProof="0" dirty="0"/>
          </a:p>
          <a:p>
            <a:pPr marL="457200" lvl="1" indent="0">
              <a:buNone/>
            </a:pPr>
            <a:endParaRPr lang="en-US" noProof="0" dirty="0"/>
          </a:p>
          <a:p>
            <a:pPr lvl="1">
              <a:buFont typeface="Wingdings" panose="05000000000000000000" pitchFamily="2" charset="2"/>
              <a:buChar char="Ø"/>
            </a:pPr>
            <a:endParaRPr lang="en-US" noProof="0" dirty="0"/>
          </a:p>
        </p:txBody>
      </p:sp>
      <p:sp>
        <p:nvSpPr>
          <p:cNvPr id="2" name="Slide Number Placeholder 1">
            <a:extLst>
              <a:ext uri="{FF2B5EF4-FFF2-40B4-BE49-F238E27FC236}">
                <a16:creationId xmlns:a16="http://schemas.microsoft.com/office/drawing/2014/main" id="{9A5A39DD-DE6D-E639-24A9-B03E9C2EFF86}"/>
              </a:ext>
            </a:extLst>
          </p:cNvPr>
          <p:cNvSpPr>
            <a:spLocks noGrp="1"/>
          </p:cNvSpPr>
          <p:nvPr>
            <p:ph type="sldNum" sz="quarter" idx="12"/>
          </p:nvPr>
        </p:nvSpPr>
        <p:spPr/>
        <p:txBody>
          <a:bodyPr/>
          <a:lstStyle/>
          <a:p>
            <a:fld id="{B717BF4F-CDC1-43F7-B39C-7D50D59A7DF2}" type="slidenum">
              <a:rPr lang="en-US" noProof="0" smtClean="0"/>
              <a:t>31</a:t>
            </a:fld>
            <a:endParaRPr lang="en-US" noProof="0" dirty="0"/>
          </a:p>
        </p:txBody>
      </p:sp>
    </p:spTree>
    <p:extLst>
      <p:ext uri="{BB962C8B-B14F-4D97-AF65-F5344CB8AC3E}">
        <p14:creationId xmlns:p14="http://schemas.microsoft.com/office/powerpoint/2010/main" val="202066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0F6-3348-0E5C-2BA4-1C5BEB97A88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9696342-95D7-BE97-F797-DE0C5EAA6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2099048F-172A-2BBD-64E8-8DCA0D60E5EC}"/>
              </a:ext>
            </a:extLst>
          </p:cNvPr>
          <p:cNvSpPr>
            <a:spLocks noGrp="1"/>
          </p:cNvSpPr>
          <p:nvPr>
            <p:ph type="title"/>
          </p:nvPr>
        </p:nvSpPr>
        <p:spPr/>
        <p:txBody>
          <a:bodyPr/>
          <a:lstStyle/>
          <a:p>
            <a:r>
              <a:rPr lang="en-US" noProof="0" dirty="0"/>
              <a:t>Breakdown of EEM NPRM for Rail</a:t>
            </a:r>
          </a:p>
        </p:txBody>
      </p:sp>
      <p:sp>
        <p:nvSpPr>
          <p:cNvPr id="6" name="Content Placeholder 5">
            <a:extLst>
              <a:ext uri="{FF2B5EF4-FFF2-40B4-BE49-F238E27FC236}">
                <a16:creationId xmlns:a16="http://schemas.microsoft.com/office/drawing/2014/main" id="{C26D6DE7-435E-60AC-0D39-C1729C3320C3}"/>
              </a:ext>
            </a:extLst>
          </p:cNvPr>
          <p:cNvSpPr>
            <a:spLocks noGrp="1"/>
          </p:cNvSpPr>
          <p:nvPr>
            <p:ph idx="1"/>
          </p:nvPr>
        </p:nvSpPr>
        <p:spPr>
          <a:xfrm>
            <a:off x="457200" y="1600201"/>
            <a:ext cx="8229600" cy="4343400"/>
          </a:xfrm>
        </p:spPr>
        <p:txBody>
          <a:bodyPr>
            <a:normAutofit/>
          </a:bodyPr>
          <a:lstStyle/>
          <a:p>
            <a:pPr lvl="1">
              <a:buFont typeface="Wingdings" panose="05000000000000000000" pitchFamily="2" charset="2"/>
              <a:buChar char="Ø"/>
            </a:pPr>
            <a:r>
              <a:rPr lang="en-US" noProof="0" dirty="0"/>
              <a:t> The rule includes a requirement for data transmitters to provide a telephone number and email address that is monitored 24 hours/7 days a week.</a:t>
            </a:r>
          </a:p>
          <a:p>
            <a:pPr lvl="1">
              <a:buFont typeface="Wingdings" panose="05000000000000000000" pitchFamily="2" charset="2"/>
              <a:buChar char="Ø"/>
            </a:pPr>
            <a:r>
              <a:rPr lang="en-US" noProof="0" dirty="0"/>
              <a:t>Updates are required upon discovery of data changes per the rule, although there is not a cutoff period.</a:t>
            </a:r>
          </a:p>
          <a:p>
            <a:pPr lvl="1">
              <a:buFont typeface="Wingdings" panose="05000000000000000000" pitchFamily="2" charset="2"/>
              <a:buChar char="Ø"/>
            </a:pPr>
            <a:r>
              <a:rPr lang="en-US" noProof="0" dirty="0"/>
              <a:t>EEM business process document from CBP is in the works, “under review within CBP.”</a:t>
            </a:r>
          </a:p>
        </p:txBody>
      </p:sp>
      <p:sp>
        <p:nvSpPr>
          <p:cNvPr id="2" name="Slide Number Placeholder 1">
            <a:extLst>
              <a:ext uri="{FF2B5EF4-FFF2-40B4-BE49-F238E27FC236}">
                <a16:creationId xmlns:a16="http://schemas.microsoft.com/office/drawing/2014/main" id="{7EDCD7FE-1961-32A7-D9DA-0C720E1B7098}"/>
              </a:ext>
            </a:extLst>
          </p:cNvPr>
          <p:cNvSpPr>
            <a:spLocks noGrp="1"/>
          </p:cNvSpPr>
          <p:nvPr>
            <p:ph type="sldNum" sz="quarter" idx="12"/>
          </p:nvPr>
        </p:nvSpPr>
        <p:spPr/>
        <p:txBody>
          <a:bodyPr/>
          <a:lstStyle/>
          <a:p>
            <a:fld id="{B717BF4F-CDC1-43F7-B39C-7D50D59A7DF2}" type="slidenum">
              <a:rPr lang="en-US" noProof="0" smtClean="0"/>
              <a:t>32</a:t>
            </a:fld>
            <a:endParaRPr lang="en-US" noProof="0" dirty="0"/>
          </a:p>
        </p:txBody>
      </p:sp>
    </p:spTree>
    <p:extLst>
      <p:ext uri="{BB962C8B-B14F-4D97-AF65-F5344CB8AC3E}">
        <p14:creationId xmlns:p14="http://schemas.microsoft.com/office/powerpoint/2010/main" val="118169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584F-1D5A-2DB4-AE29-344265BA11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212BD96-79E6-509C-42C8-33D533FE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9B7A744F-81E3-2F9F-F486-438B3D18F900}"/>
              </a:ext>
            </a:extLst>
          </p:cNvPr>
          <p:cNvSpPr>
            <a:spLocks noGrp="1"/>
          </p:cNvSpPr>
          <p:nvPr>
            <p:ph type="title"/>
          </p:nvPr>
        </p:nvSpPr>
        <p:spPr/>
        <p:txBody>
          <a:bodyPr/>
          <a:lstStyle/>
          <a:p>
            <a:r>
              <a:rPr lang="en-US" noProof="0" dirty="0"/>
              <a:t>Join the Pilot</a:t>
            </a:r>
          </a:p>
        </p:txBody>
      </p:sp>
      <p:sp>
        <p:nvSpPr>
          <p:cNvPr id="6" name="Content Placeholder 5">
            <a:extLst>
              <a:ext uri="{FF2B5EF4-FFF2-40B4-BE49-F238E27FC236}">
                <a16:creationId xmlns:a16="http://schemas.microsoft.com/office/drawing/2014/main" id="{1A906430-CEF2-2400-6E69-9BA41A99FC5A}"/>
              </a:ext>
            </a:extLst>
          </p:cNvPr>
          <p:cNvSpPr>
            <a:spLocks noGrp="1"/>
          </p:cNvSpPr>
          <p:nvPr>
            <p:ph idx="1"/>
          </p:nvPr>
        </p:nvSpPr>
        <p:spPr>
          <a:xfrm>
            <a:off x="457200" y="1600201"/>
            <a:ext cx="8229600" cy="4190999"/>
          </a:xfrm>
        </p:spPr>
        <p:txBody>
          <a:bodyPr>
            <a:normAutofit fontScale="62500" lnSpcReduction="20000"/>
          </a:bodyPr>
          <a:lstStyle/>
          <a:p>
            <a:r>
              <a:rPr lang="en-US" noProof="0" dirty="0"/>
              <a:t>Benefits</a:t>
            </a:r>
          </a:p>
          <a:p>
            <a:pPr lvl="1"/>
            <a:r>
              <a:rPr lang="en-US" noProof="0" dirty="0"/>
              <a:t>Cargo Processing efficiency</a:t>
            </a:r>
          </a:p>
          <a:p>
            <a:pPr lvl="1"/>
            <a:r>
              <a:rPr lang="en-US" noProof="0" dirty="0"/>
              <a:t>Streamlined reporting and protection of proprietary shipment data</a:t>
            </a:r>
          </a:p>
          <a:p>
            <a:pPr lvl="1"/>
            <a:r>
              <a:rPr lang="en-US" noProof="0" dirty="0"/>
              <a:t>Adapting the design and able to provide input on the process to CBP</a:t>
            </a:r>
          </a:p>
          <a:p>
            <a:pPr lvl="1"/>
            <a:r>
              <a:rPr lang="en-US" noProof="0" dirty="0"/>
              <a:t>Elimination of redundant data elements/increased accuracy</a:t>
            </a:r>
          </a:p>
          <a:p>
            <a:pPr lvl="1"/>
            <a:r>
              <a:rPr lang="en-US" noProof="0" dirty="0"/>
              <a:t>Better data access/proof of export</a:t>
            </a:r>
          </a:p>
          <a:p>
            <a:pPr lvl="1"/>
            <a:r>
              <a:rPr lang="en-US" noProof="0" dirty="0"/>
              <a:t>Beneficial resolutions</a:t>
            </a:r>
          </a:p>
          <a:p>
            <a:pPr lvl="1"/>
            <a:r>
              <a:rPr lang="en-US" noProof="0" dirty="0"/>
              <a:t>Potential cost savings</a:t>
            </a:r>
          </a:p>
          <a:p>
            <a:r>
              <a:rPr lang="en-US" noProof="0" dirty="0"/>
              <a:t>Invitation to carriers, consolidators, Indirect Air Carriers and NVOCCs.</a:t>
            </a:r>
          </a:p>
          <a:p>
            <a:endParaRPr lang="en-US" noProof="0" dirty="0"/>
          </a:p>
          <a:p>
            <a:pPr marL="0" indent="0">
              <a:buNone/>
            </a:pPr>
            <a:r>
              <a:rPr lang="en-US" sz="2300" noProof="0" dirty="0"/>
              <a:t>EEM resources, including IGs and appendices, are on their website: </a:t>
            </a:r>
            <a:r>
              <a:rPr lang="en-US" sz="2300" noProof="0" dirty="0">
                <a:hlinkClick r:id="rId4"/>
              </a:rPr>
              <a:t>https://www.cbp.gov/trade/ace/technical/export-manifest</a:t>
            </a:r>
            <a:r>
              <a:rPr lang="en-US" sz="2300" noProof="0" dirty="0"/>
              <a:t> </a:t>
            </a:r>
          </a:p>
          <a:p>
            <a:pPr marL="0" indent="0">
              <a:buNone/>
            </a:pPr>
            <a:endParaRPr lang="en-US" sz="2300" noProof="0" dirty="0"/>
          </a:p>
          <a:p>
            <a:pPr marL="0" indent="0">
              <a:buNone/>
            </a:pPr>
            <a:r>
              <a:rPr lang="en-US" sz="2300" noProof="0" dirty="0"/>
              <a:t>NCBFAA members may access the resource, benefits, and explanation document on NCBFAA’s website: </a:t>
            </a:r>
            <a:r>
              <a:rPr lang="en-US" sz="2300" noProof="0" dirty="0">
                <a:hlinkClick r:id="rId5"/>
              </a:rPr>
              <a:t>electronic-export-manifest-flyer-2024.pdf</a:t>
            </a:r>
            <a:endParaRPr lang="en-US" sz="2300" noProof="0" dirty="0"/>
          </a:p>
        </p:txBody>
      </p:sp>
      <p:sp>
        <p:nvSpPr>
          <p:cNvPr id="2" name="Slide Number Placeholder 1">
            <a:extLst>
              <a:ext uri="{FF2B5EF4-FFF2-40B4-BE49-F238E27FC236}">
                <a16:creationId xmlns:a16="http://schemas.microsoft.com/office/drawing/2014/main" id="{850112CB-D631-79ED-240D-A42524F87685}"/>
              </a:ext>
            </a:extLst>
          </p:cNvPr>
          <p:cNvSpPr>
            <a:spLocks noGrp="1"/>
          </p:cNvSpPr>
          <p:nvPr>
            <p:ph type="sldNum" sz="quarter" idx="12"/>
          </p:nvPr>
        </p:nvSpPr>
        <p:spPr/>
        <p:txBody>
          <a:bodyPr/>
          <a:lstStyle/>
          <a:p>
            <a:fld id="{B717BF4F-CDC1-43F7-B39C-7D50D59A7DF2}" type="slidenum">
              <a:rPr lang="en-US" noProof="0" smtClean="0"/>
              <a:t>33</a:t>
            </a:fld>
            <a:endParaRPr lang="en-US" noProof="0" dirty="0"/>
          </a:p>
        </p:txBody>
      </p:sp>
    </p:spTree>
    <p:extLst>
      <p:ext uri="{BB962C8B-B14F-4D97-AF65-F5344CB8AC3E}">
        <p14:creationId xmlns:p14="http://schemas.microsoft.com/office/powerpoint/2010/main" val="3668256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EF8CA-B173-F4EF-169A-CE8F97DD2D9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ED281D-AFFE-3D7D-232B-AEE833A9E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2F2C2B26-B81E-DCBD-016B-3E42ACEB5E9C}"/>
              </a:ext>
            </a:extLst>
          </p:cNvPr>
          <p:cNvSpPr>
            <a:spLocks noGrp="1"/>
          </p:cNvSpPr>
          <p:nvPr>
            <p:ph type="title"/>
          </p:nvPr>
        </p:nvSpPr>
        <p:spPr/>
        <p:txBody>
          <a:bodyPr/>
          <a:lstStyle/>
          <a:p>
            <a:r>
              <a:rPr lang="en-US" noProof="0" dirty="0"/>
              <a:t>Summary</a:t>
            </a:r>
          </a:p>
        </p:txBody>
      </p:sp>
      <p:sp>
        <p:nvSpPr>
          <p:cNvPr id="6" name="Content Placeholder 5">
            <a:extLst>
              <a:ext uri="{FF2B5EF4-FFF2-40B4-BE49-F238E27FC236}">
                <a16:creationId xmlns:a16="http://schemas.microsoft.com/office/drawing/2014/main" id="{962231EC-8B70-7F40-23B4-50A8FAD3537A}"/>
              </a:ext>
            </a:extLst>
          </p:cNvPr>
          <p:cNvSpPr>
            <a:spLocks noGrp="1"/>
          </p:cNvSpPr>
          <p:nvPr>
            <p:ph idx="1"/>
          </p:nvPr>
        </p:nvSpPr>
        <p:spPr>
          <a:xfrm>
            <a:off x="457200" y="1600201"/>
            <a:ext cx="8229600" cy="4190999"/>
          </a:xfrm>
        </p:spPr>
        <p:txBody>
          <a:bodyPr>
            <a:normAutofit fontScale="92500" lnSpcReduction="10000"/>
          </a:bodyPr>
          <a:lstStyle/>
          <a:p>
            <a:r>
              <a:rPr lang="en-US" noProof="0" dirty="0"/>
              <a:t>Engage now to avoid disruptions and ensures regulatory compliance.</a:t>
            </a:r>
          </a:p>
          <a:p>
            <a:pPr lvl="1"/>
            <a:r>
              <a:rPr lang="en-US" noProof="0" dirty="0"/>
              <a:t>Are processes in place for filing ENS under ICS2 and addressing various responses?</a:t>
            </a:r>
          </a:p>
          <a:p>
            <a:pPr lvl="1"/>
            <a:r>
              <a:rPr lang="en-US" noProof="0" dirty="0"/>
              <a:t>Stay informed on EEM regulatory developments.</a:t>
            </a:r>
            <a:br>
              <a:rPr lang="en-US" noProof="0" dirty="0"/>
            </a:br>
            <a:r>
              <a:rPr lang="en-US" noProof="0" dirty="0"/>
              <a:t>Have internal discussions on processes, system readiness, and resource planning begun internally?</a:t>
            </a:r>
          </a:p>
          <a:p>
            <a:pPr lvl="1"/>
            <a:r>
              <a:rPr lang="en-US" noProof="0" dirty="0"/>
              <a:t>Consider participating in the EEM pilot program.</a:t>
            </a:r>
            <a:br>
              <a:rPr lang="en-US" noProof="0" dirty="0"/>
            </a:br>
            <a:r>
              <a:rPr lang="en-US" noProof="0" dirty="0"/>
              <a:t>Early involvement offers valuable insight, operational experience, and a voice in shaping implementation.</a:t>
            </a:r>
          </a:p>
        </p:txBody>
      </p:sp>
      <p:sp>
        <p:nvSpPr>
          <p:cNvPr id="2" name="Slide Number Placeholder 1">
            <a:extLst>
              <a:ext uri="{FF2B5EF4-FFF2-40B4-BE49-F238E27FC236}">
                <a16:creationId xmlns:a16="http://schemas.microsoft.com/office/drawing/2014/main" id="{B37A8A99-01AD-5A29-5375-1D2CF552AEB7}"/>
              </a:ext>
            </a:extLst>
          </p:cNvPr>
          <p:cNvSpPr>
            <a:spLocks noGrp="1"/>
          </p:cNvSpPr>
          <p:nvPr>
            <p:ph type="sldNum" sz="quarter" idx="12"/>
          </p:nvPr>
        </p:nvSpPr>
        <p:spPr/>
        <p:txBody>
          <a:bodyPr/>
          <a:lstStyle/>
          <a:p>
            <a:fld id="{B717BF4F-CDC1-43F7-B39C-7D50D59A7DF2}" type="slidenum">
              <a:rPr lang="en-US" noProof="0" smtClean="0"/>
              <a:t>34</a:t>
            </a:fld>
            <a:endParaRPr lang="en-US" noProof="0" dirty="0"/>
          </a:p>
        </p:txBody>
      </p:sp>
    </p:spTree>
    <p:extLst>
      <p:ext uri="{BB962C8B-B14F-4D97-AF65-F5344CB8AC3E}">
        <p14:creationId xmlns:p14="http://schemas.microsoft.com/office/powerpoint/2010/main" val="104305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6081E-94D3-E52D-BA39-AF8F464C83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677700-E1F1-FC7C-C428-B763542C2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84DBF059-E03A-E174-8D8D-34097FE2C3E1}"/>
              </a:ext>
            </a:extLst>
          </p:cNvPr>
          <p:cNvSpPr>
            <a:spLocks noGrp="1"/>
          </p:cNvSpPr>
          <p:nvPr>
            <p:ph type="title"/>
          </p:nvPr>
        </p:nvSpPr>
        <p:spPr>
          <a:xfrm>
            <a:off x="490870" y="1828800"/>
            <a:ext cx="8229600" cy="2303165"/>
          </a:xfrm>
        </p:spPr>
        <p:txBody>
          <a:bodyPr>
            <a:normAutofit/>
          </a:bodyPr>
          <a:lstStyle/>
          <a:p>
            <a:r>
              <a:rPr lang="en-US" noProof="0" dirty="0"/>
              <a:t>European Union ICS2 and ENS for Non-Vessel Operating Common Carriers (NVOCCs)</a:t>
            </a:r>
          </a:p>
        </p:txBody>
      </p:sp>
      <p:sp>
        <p:nvSpPr>
          <p:cNvPr id="2" name="Slide Number Placeholder 1">
            <a:extLst>
              <a:ext uri="{FF2B5EF4-FFF2-40B4-BE49-F238E27FC236}">
                <a16:creationId xmlns:a16="http://schemas.microsoft.com/office/drawing/2014/main" id="{56F4368F-1AB2-1462-6408-3B1667605CCA}"/>
              </a:ext>
            </a:extLst>
          </p:cNvPr>
          <p:cNvSpPr>
            <a:spLocks noGrp="1"/>
          </p:cNvSpPr>
          <p:nvPr>
            <p:ph type="sldNum" sz="quarter" idx="12"/>
          </p:nvPr>
        </p:nvSpPr>
        <p:spPr/>
        <p:txBody>
          <a:bodyPr/>
          <a:lstStyle/>
          <a:p>
            <a:fld id="{B717BF4F-CDC1-43F7-B39C-7D50D59A7DF2}" type="slidenum">
              <a:rPr lang="en-US" noProof="0" smtClean="0"/>
              <a:t>4</a:t>
            </a:fld>
            <a:endParaRPr lang="en-US" noProof="0" dirty="0"/>
          </a:p>
        </p:txBody>
      </p:sp>
    </p:spTree>
    <p:extLst>
      <p:ext uri="{BB962C8B-B14F-4D97-AF65-F5344CB8AC3E}">
        <p14:creationId xmlns:p14="http://schemas.microsoft.com/office/powerpoint/2010/main" val="28931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94294-107C-3181-DEDF-255E563FD1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B365B5-B2EC-9534-966D-CF7D4455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C27BA18D-8570-E20D-449F-80AA554B2537}"/>
              </a:ext>
            </a:extLst>
          </p:cNvPr>
          <p:cNvSpPr>
            <a:spLocks noGrp="1"/>
          </p:cNvSpPr>
          <p:nvPr>
            <p:ph type="title"/>
          </p:nvPr>
        </p:nvSpPr>
        <p:spPr>
          <a:xfrm>
            <a:off x="457200" y="274638"/>
            <a:ext cx="8229600" cy="868362"/>
          </a:xfrm>
        </p:spPr>
        <p:txBody>
          <a:bodyPr/>
          <a:lstStyle/>
          <a:p>
            <a:r>
              <a:rPr lang="en-US" noProof="0" dirty="0"/>
              <a:t>What are ICS2 and ENS?</a:t>
            </a:r>
          </a:p>
        </p:txBody>
      </p:sp>
      <p:sp>
        <p:nvSpPr>
          <p:cNvPr id="2" name="Slide Number Placeholder 1">
            <a:extLst>
              <a:ext uri="{FF2B5EF4-FFF2-40B4-BE49-F238E27FC236}">
                <a16:creationId xmlns:a16="http://schemas.microsoft.com/office/drawing/2014/main" id="{19996441-46FF-CBFC-92EA-6748E88DB5CB}"/>
              </a:ext>
            </a:extLst>
          </p:cNvPr>
          <p:cNvSpPr>
            <a:spLocks noGrp="1"/>
          </p:cNvSpPr>
          <p:nvPr>
            <p:ph type="sldNum" sz="quarter" idx="12"/>
          </p:nvPr>
        </p:nvSpPr>
        <p:spPr/>
        <p:txBody>
          <a:bodyPr/>
          <a:lstStyle/>
          <a:p>
            <a:fld id="{B717BF4F-CDC1-43F7-B39C-7D50D59A7DF2}" type="slidenum">
              <a:rPr lang="en-US" noProof="0" smtClean="0"/>
              <a:t>5</a:t>
            </a:fld>
            <a:endParaRPr lang="en-US" noProof="0" dirty="0"/>
          </a:p>
        </p:txBody>
      </p:sp>
      <p:sp>
        <p:nvSpPr>
          <p:cNvPr id="3" name="ZoneTexte 8">
            <a:extLst>
              <a:ext uri="{FF2B5EF4-FFF2-40B4-BE49-F238E27FC236}">
                <a16:creationId xmlns:a16="http://schemas.microsoft.com/office/drawing/2014/main" id="{D3867BE2-3783-B267-40C3-6920A251B769}"/>
              </a:ext>
            </a:extLst>
          </p:cNvPr>
          <p:cNvSpPr txBox="1"/>
          <p:nvPr/>
        </p:nvSpPr>
        <p:spPr>
          <a:xfrm>
            <a:off x="381001" y="1182231"/>
            <a:ext cx="8305800" cy="3046988"/>
          </a:xfrm>
          <a:prstGeom prst="rect">
            <a:avLst/>
          </a:prstGeom>
          <a:noFill/>
        </p:spPr>
        <p:txBody>
          <a:bodyPr wrap="square" rtlCol="0">
            <a:spAutoFit/>
          </a:bodyPr>
          <a:lstStyle/>
          <a:p>
            <a:pPr algn="just">
              <a:buClr>
                <a:schemeClr val="accent5"/>
              </a:buClr>
            </a:pPr>
            <a:r>
              <a:rPr lang="en-US" sz="1600" b="1" noProof="0" dirty="0">
                <a:solidFill>
                  <a:srgbClr val="000000"/>
                </a:solidFill>
                <a:latin typeface="Arial" panose="020B0604020202020204" pitchFamily="34" charset="0"/>
                <a:ea typeface="Calibri" panose="020F0502020204030204" pitchFamily="34" charset="0"/>
                <a:cs typeface="Arial" panose="020B0604020202020204" pitchFamily="34" charset="0"/>
              </a:rPr>
              <a:t>ICS2 is the EU Customs Advance Cargo Information System</a:t>
            </a:r>
          </a:p>
          <a:p>
            <a:pPr algn="just">
              <a:buClr>
                <a:schemeClr val="accent5"/>
              </a:buClr>
            </a:pPr>
            <a:endParaRPr lang="en-US" sz="1600" b="1" noProof="0" dirty="0">
              <a:latin typeface="Arial" panose="020B0604020202020204" pitchFamily="34" charset="0"/>
              <a:cs typeface="Arial" panose="020B0604020202020204" pitchFamily="34" charset="0"/>
            </a:endParaRPr>
          </a:p>
          <a:p>
            <a:pPr algn="just">
              <a:buClr>
                <a:schemeClr val="accent5"/>
              </a:buClr>
            </a:pPr>
            <a:r>
              <a:rPr lang="en-US" sz="1600" b="1" noProof="0" dirty="0">
                <a:latin typeface="Arial" panose="020B0604020202020204" pitchFamily="34" charset="0"/>
                <a:cs typeface="Arial" panose="020B0604020202020204" pitchFamily="34" charset="0"/>
              </a:rPr>
              <a:t>ENS</a:t>
            </a:r>
            <a:r>
              <a:rPr lang="en-US" sz="1600" noProof="0" dirty="0">
                <a:latin typeface="Arial" panose="020B0604020202020204" pitchFamily="34" charset="0"/>
                <a:cs typeface="Arial" panose="020B0604020202020204" pitchFamily="34" charset="0"/>
              </a:rPr>
              <a:t> is the name of the filing</a:t>
            </a:r>
          </a:p>
          <a:p>
            <a:pPr>
              <a:buClr>
                <a:schemeClr val="accent5"/>
              </a:buClr>
            </a:pPr>
            <a:endParaRPr lang="en-US" sz="1600" b="1" noProof="0" dirty="0">
              <a:latin typeface="Arial" panose="020B0604020202020204" pitchFamily="34" charset="0"/>
              <a:cs typeface="Arial" panose="020B0604020202020204" pitchFamily="34" charset="0"/>
            </a:endParaRPr>
          </a:p>
          <a:p>
            <a:pPr>
              <a:buClr>
                <a:schemeClr val="accent5"/>
              </a:buClr>
            </a:pPr>
            <a:r>
              <a:rPr lang="en-US" sz="1600" b="1" noProof="0" dirty="0">
                <a:latin typeface="Arial" panose="020B0604020202020204" pitchFamily="34" charset="0"/>
                <a:cs typeface="Arial" panose="020B0604020202020204" pitchFamily="34" charset="0"/>
              </a:rPr>
              <a:t>When to file? </a:t>
            </a:r>
            <a:r>
              <a:rPr lang="en-US" sz="1600" noProof="0" dirty="0">
                <a:latin typeface="Arial" panose="020B0604020202020204" pitchFamily="34" charset="0"/>
                <a:cs typeface="Arial" panose="020B0604020202020204" pitchFamily="34" charset="0"/>
              </a:rPr>
              <a:t> - FCL, LCL, BBK</a:t>
            </a:r>
          </a:p>
          <a:p>
            <a:pPr>
              <a:buClr>
                <a:schemeClr val="accent5"/>
              </a:buClr>
            </a:pPr>
            <a:endParaRPr lang="en-US" sz="1600" b="1" noProof="0" dirty="0">
              <a:latin typeface="Arial" panose="020B0604020202020204" pitchFamily="34" charset="0"/>
              <a:cs typeface="Arial" panose="020B0604020202020204" pitchFamily="34" charset="0"/>
            </a:endParaRPr>
          </a:p>
          <a:p>
            <a:pPr>
              <a:buClr>
                <a:schemeClr val="accent5"/>
              </a:buClr>
            </a:pPr>
            <a:r>
              <a:rPr lang="en-US" sz="1600" b="1" noProof="0" dirty="0">
                <a:latin typeface="Arial" panose="020B0604020202020204" pitchFamily="34" charset="0"/>
                <a:cs typeface="Arial" panose="020B0604020202020204" pitchFamily="34" charset="0"/>
              </a:rPr>
              <a:t>Who needs to file? – </a:t>
            </a:r>
            <a:r>
              <a:rPr lang="en-US" sz="1600" noProof="0" dirty="0">
                <a:latin typeface="Arial" panose="020B0604020202020204" pitchFamily="34" charset="0"/>
                <a:cs typeface="Arial" panose="020B0604020202020204" pitchFamily="34" charset="0"/>
              </a:rPr>
              <a:t>Imports, In-transit and transshipment, FROB</a:t>
            </a:r>
          </a:p>
          <a:p>
            <a:pPr>
              <a:buClr>
                <a:schemeClr val="accent5"/>
              </a:buClr>
            </a:pPr>
            <a:endParaRPr lang="en-US" sz="1600" noProof="0" dirty="0">
              <a:latin typeface="Arial" panose="020B0604020202020204" pitchFamily="34" charset="0"/>
              <a:cs typeface="Arial" panose="020B0604020202020204" pitchFamily="34" charset="0"/>
            </a:endParaRPr>
          </a:p>
          <a:p>
            <a:pPr>
              <a:buClr>
                <a:schemeClr val="accent5"/>
              </a:buClr>
            </a:pPr>
            <a:r>
              <a:rPr lang="en-US" sz="1600" b="1" noProof="0" dirty="0">
                <a:latin typeface="Arial" panose="020B0604020202020204" pitchFamily="34" charset="0"/>
                <a:cs typeface="Arial" panose="020B0604020202020204" pitchFamily="34" charset="0"/>
              </a:rPr>
              <a:t>Consequences for non-compliance - </a:t>
            </a:r>
            <a:r>
              <a:rPr lang="en-US" sz="1600" noProof="0" dirty="0">
                <a:latin typeface="Arial" panose="020B0604020202020204" pitchFamily="34" charset="0"/>
                <a:cs typeface="Arial" panose="020B0604020202020204" pitchFamily="34" charset="0"/>
              </a:rPr>
              <a:t>penalties, “Do Not Load” / “Holds”, Demurrage and Delays</a:t>
            </a:r>
          </a:p>
          <a:p>
            <a:pPr marL="518144" lvl="1" algn="just">
              <a:buClr>
                <a:schemeClr val="accent5"/>
              </a:buClr>
            </a:pPr>
            <a:endParaRPr lang="en-US" sz="1600" b="1" noProof="0" dirty="0">
              <a:latin typeface="Arial" panose="020B0604020202020204" pitchFamily="34" charset="0"/>
              <a:cs typeface="Arial" panose="020B0604020202020204" pitchFamily="34" charset="0"/>
            </a:endParaRPr>
          </a:p>
          <a:p>
            <a:pPr marL="0" lvl="2">
              <a:buClr>
                <a:schemeClr val="accent5"/>
              </a:buClr>
            </a:pPr>
            <a:r>
              <a:rPr lang="en-US" sz="1600" b="1" noProof="0" dirty="0">
                <a:latin typeface="Arial" panose="020B0604020202020204" pitchFamily="34" charset="0"/>
                <a:cs typeface="Arial" panose="020B0604020202020204" pitchFamily="34" charset="0"/>
              </a:rPr>
              <a:t>ICS2- ENS Ocean Go Live - </a:t>
            </a:r>
            <a:r>
              <a:rPr lang="en-US" sz="1600" b="1" noProof="0" dirty="0">
                <a:solidFill>
                  <a:srgbClr val="FF0000"/>
                </a:solidFill>
                <a:latin typeface="Arial" panose="020B0604020202020204" pitchFamily="34" charset="0"/>
                <a:cs typeface="Arial" panose="020B0604020202020204" pitchFamily="34" charset="0"/>
              </a:rPr>
              <a:t>April 1, 2025 – HBL (House level filers) </a:t>
            </a:r>
            <a:r>
              <a:rPr lang="en-US" sz="1600" noProof="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619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3533-449C-32B7-ABBE-E1FED269B7E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F4E7F6C-68A4-174A-E564-75077028B824}"/>
              </a:ext>
            </a:extLst>
          </p:cNvPr>
          <p:cNvSpPr>
            <a:spLocks noGrp="1"/>
          </p:cNvSpPr>
          <p:nvPr>
            <p:ph type="title"/>
          </p:nvPr>
        </p:nvSpPr>
        <p:spPr>
          <a:xfrm>
            <a:off x="457200" y="274638"/>
            <a:ext cx="8229600" cy="868362"/>
          </a:xfrm>
        </p:spPr>
        <p:txBody>
          <a:bodyPr/>
          <a:lstStyle/>
          <a:p>
            <a:r>
              <a:rPr lang="en-US" noProof="0" dirty="0"/>
              <a:t>EU ENS Participants</a:t>
            </a:r>
          </a:p>
        </p:txBody>
      </p:sp>
      <p:sp>
        <p:nvSpPr>
          <p:cNvPr id="2" name="Slide Number Placeholder 1">
            <a:extLst>
              <a:ext uri="{FF2B5EF4-FFF2-40B4-BE49-F238E27FC236}">
                <a16:creationId xmlns:a16="http://schemas.microsoft.com/office/drawing/2014/main" id="{192F4D33-BFFC-35C1-FCDE-E88A3E4CDF82}"/>
              </a:ext>
            </a:extLst>
          </p:cNvPr>
          <p:cNvSpPr>
            <a:spLocks noGrp="1"/>
          </p:cNvSpPr>
          <p:nvPr>
            <p:ph type="sldNum" sz="quarter" idx="12"/>
          </p:nvPr>
        </p:nvSpPr>
        <p:spPr/>
        <p:txBody>
          <a:bodyPr/>
          <a:lstStyle/>
          <a:p>
            <a:fld id="{B717BF4F-CDC1-43F7-B39C-7D50D59A7DF2}" type="slidenum">
              <a:rPr lang="en-US" noProof="0" smtClean="0"/>
              <a:t>6</a:t>
            </a:fld>
            <a:endParaRPr lang="en-US" noProof="0" dirty="0"/>
          </a:p>
        </p:txBody>
      </p:sp>
      <p:sp>
        <p:nvSpPr>
          <p:cNvPr id="3" name="ZoneTexte 12">
            <a:extLst>
              <a:ext uri="{FF2B5EF4-FFF2-40B4-BE49-F238E27FC236}">
                <a16:creationId xmlns:a16="http://schemas.microsoft.com/office/drawing/2014/main" id="{151C6C8D-F2B9-40DC-CD1D-6B58BC992151}"/>
              </a:ext>
            </a:extLst>
          </p:cNvPr>
          <p:cNvSpPr txBox="1"/>
          <p:nvPr/>
        </p:nvSpPr>
        <p:spPr>
          <a:xfrm>
            <a:off x="152400" y="951759"/>
            <a:ext cx="5462478" cy="5447645"/>
          </a:xfrm>
          <a:prstGeom prst="rect">
            <a:avLst/>
          </a:prstGeom>
          <a:noFill/>
        </p:spPr>
        <p:txBody>
          <a:bodyPr wrap="square" rtlCol="0">
            <a:spAutoFit/>
          </a:bodyPr>
          <a:lstStyle/>
          <a:p>
            <a:pPr>
              <a:buClr>
                <a:schemeClr val="accent5"/>
              </a:buClr>
            </a:pPr>
            <a:r>
              <a:rPr lang="en-US" sz="2400" b="1" noProof="0" dirty="0">
                <a:solidFill>
                  <a:schemeClr val="tx2"/>
                </a:solidFill>
                <a:latin typeface="Arial" panose="020B0604020202020204" pitchFamily="34" charset="0"/>
                <a:ea typeface="Calibri" panose="020F0502020204030204" pitchFamily="34" charset="0"/>
                <a:cs typeface="Arial" panose="020B0604020202020204" pitchFamily="34" charset="0"/>
              </a:rPr>
              <a:t>27 EU Member States</a:t>
            </a:r>
          </a:p>
          <a:p>
            <a:pPr>
              <a:buClr>
                <a:schemeClr val="accent5"/>
              </a:buClr>
            </a:pPr>
            <a:endParaRPr lang="en-US" sz="2400" b="1" noProof="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Austria</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Belgium</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Bulgaria</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Croatia</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Cyprus</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Czech Rep.</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Denmark</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Estonia</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Finland</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France</a:t>
            </a:r>
          </a:p>
          <a:p>
            <a:pPr>
              <a:buClr>
                <a:schemeClr val="accent6"/>
              </a:buClr>
            </a:pPr>
            <a:r>
              <a:rPr lang="en-US" sz="2000" b="0" i="0" noProof="0" dirty="0">
                <a:solidFill>
                  <a:srgbClr val="202124"/>
                </a:solidFill>
                <a:effectLst/>
                <a:latin typeface="Arial" panose="020B0604020202020204" pitchFamily="34" charset="0"/>
                <a:cs typeface="Arial" panose="020B0604020202020204" pitchFamily="34" charset="0"/>
              </a:rPr>
              <a:t>• Germany</a:t>
            </a:r>
          </a:p>
          <a:p>
            <a:r>
              <a:rPr lang="en-US" sz="2000" b="0" i="0" noProof="0" dirty="0">
                <a:solidFill>
                  <a:srgbClr val="202124"/>
                </a:solidFill>
                <a:effectLst/>
                <a:latin typeface="Arial" panose="020B0604020202020204" pitchFamily="34" charset="0"/>
                <a:cs typeface="Arial" panose="020B0604020202020204" pitchFamily="34" charset="0"/>
              </a:rPr>
              <a:t>• Greece</a:t>
            </a:r>
          </a:p>
          <a:p>
            <a:r>
              <a:rPr lang="en-US" sz="2000" b="0" i="0" noProof="0" dirty="0">
                <a:solidFill>
                  <a:srgbClr val="202124"/>
                </a:solidFill>
                <a:effectLst/>
                <a:latin typeface="Arial" panose="020B0604020202020204" pitchFamily="34" charset="0"/>
                <a:cs typeface="Arial" panose="020B0604020202020204" pitchFamily="34" charset="0"/>
              </a:rPr>
              <a:t>• Hungary</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Ireland</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Italy</a:t>
            </a:r>
          </a:p>
        </p:txBody>
      </p:sp>
      <p:pic>
        <p:nvPicPr>
          <p:cNvPr id="5" name="Image 10">
            <a:extLst>
              <a:ext uri="{FF2B5EF4-FFF2-40B4-BE49-F238E27FC236}">
                <a16:creationId xmlns:a16="http://schemas.microsoft.com/office/drawing/2014/main" id="{3FF7496C-6704-6917-97DB-A843CB0D6752}"/>
              </a:ext>
            </a:extLst>
          </p:cNvPr>
          <p:cNvPicPr>
            <a:picLocks noChangeAspect="1"/>
          </p:cNvPicPr>
          <p:nvPr/>
        </p:nvPicPr>
        <p:blipFill>
          <a:blip r:embed="rId3"/>
          <a:stretch>
            <a:fillRect/>
          </a:stretch>
        </p:blipFill>
        <p:spPr>
          <a:xfrm>
            <a:off x="4343400" y="1493837"/>
            <a:ext cx="4605660" cy="3515274"/>
          </a:xfrm>
          <a:prstGeom prst="rect">
            <a:avLst/>
          </a:prstGeom>
          <a:ln>
            <a:solidFill>
              <a:schemeClr val="accent1"/>
            </a:solidFill>
          </a:ln>
        </p:spPr>
      </p:pic>
      <p:sp>
        <p:nvSpPr>
          <p:cNvPr id="6" name="TextBox 5">
            <a:extLst>
              <a:ext uri="{FF2B5EF4-FFF2-40B4-BE49-F238E27FC236}">
                <a16:creationId xmlns:a16="http://schemas.microsoft.com/office/drawing/2014/main" id="{9BCE0838-D621-9908-BF09-9F41DAE4401C}"/>
              </a:ext>
            </a:extLst>
          </p:cNvPr>
          <p:cNvSpPr txBox="1"/>
          <p:nvPr/>
        </p:nvSpPr>
        <p:spPr>
          <a:xfrm>
            <a:off x="2200102" y="5867400"/>
            <a:ext cx="3860800" cy="1064009"/>
          </a:xfrm>
          <a:prstGeom prst="rect">
            <a:avLst/>
          </a:prstGeom>
          <a:noFill/>
        </p:spPr>
        <p:txBody>
          <a:bodyPr wrap="square" rtlCol="0">
            <a:spAutoFit/>
          </a:bodyPr>
          <a:lstStyle/>
          <a:p>
            <a:r>
              <a:rPr lang="en-US" sz="2000" b="1" noProof="0" dirty="0">
                <a:solidFill>
                  <a:schemeClr val="accent1"/>
                </a:solidFill>
                <a:latin typeface="Arial" panose="020B0604020202020204" pitchFamily="34" charset="0"/>
                <a:cs typeface="Arial" panose="020B0604020202020204" pitchFamily="34" charset="0"/>
              </a:rPr>
              <a:t>+ Switzerland, Norway </a:t>
            </a:r>
          </a:p>
          <a:p>
            <a:r>
              <a:rPr lang="en-US" sz="2000" b="1" noProof="0" dirty="0">
                <a:solidFill>
                  <a:schemeClr val="accent1"/>
                </a:solidFill>
                <a:latin typeface="Arial" panose="020B0604020202020204" pitchFamily="34" charset="0"/>
                <a:cs typeface="Arial" panose="020B0604020202020204" pitchFamily="34" charset="0"/>
              </a:rPr>
              <a:t>&amp; Northern Ireland</a:t>
            </a:r>
          </a:p>
          <a:p>
            <a:endParaRPr lang="en-US" noProof="0" dirty="0"/>
          </a:p>
        </p:txBody>
      </p:sp>
      <p:sp>
        <p:nvSpPr>
          <p:cNvPr id="7" name="TextBox 6">
            <a:extLst>
              <a:ext uri="{FF2B5EF4-FFF2-40B4-BE49-F238E27FC236}">
                <a16:creationId xmlns:a16="http://schemas.microsoft.com/office/drawing/2014/main" id="{67B76FCC-2CD9-6D11-B86D-9B2573C84F30}"/>
              </a:ext>
            </a:extLst>
          </p:cNvPr>
          <p:cNvSpPr txBox="1"/>
          <p:nvPr/>
        </p:nvSpPr>
        <p:spPr>
          <a:xfrm>
            <a:off x="2176549" y="1693710"/>
            <a:ext cx="2133600" cy="4154984"/>
          </a:xfrm>
          <a:prstGeom prst="rect">
            <a:avLst/>
          </a:prstGeom>
          <a:noFill/>
        </p:spPr>
        <p:txBody>
          <a:bodyPr wrap="square" rtlCol="0">
            <a:spAutoFit/>
          </a:bodyPr>
          <a:lstStyle/>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Latvia</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Lithuania </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Luxembourg</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Malta</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Netherlands</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Poland</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Portugal</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Romania</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Slovakia</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Slovenia</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Spain</a:t>
            </a:r>
          </a:p>
          <a:p>
            <a:r>
              <a:rPr lang="en-US" sz="2000" noProof="0" dirty="0">
                <a:solidFill>
                  <a:srgbClr val="202124"/>
                </a:solidFill>
                <a:latin typeface="Arial" panose="020B0604020202020204" pitchFamily="34" charset="0"/>
                <a:cs typeface="Arial" panose="020B0604020202020204" pitchFamily="34" charset="0"/>
              </a:rPr>
              <a:t>• </a:t>
            </a:r>
            <a:r>
              <a:rPr lang="en-US" sz="2000" b="0" i="0" noProof="0" dirty="0">
                <a:solidFill>
                  <a:srgbClr val="202124"/>
                </a:solidFill>
                <a:effectLst/>
                <a:latin typeface="Arial" panose="020B0604020202020204" pitchFamily="34" charset="0"/>
                <a:cs typeface="Arial" panose="020B0604020202020204" pitchFamily="34" charset="0"/>
              </a:rPr>
              <a:t>Sweden</a:t>
            </a:r>
          </a:p>
          <a:p>
            <a:endParaRPr lang="en-US" sz="2400" noProof="0" dirty="0"/>
          </a:p>
        </p:txBody>
      </p:sp>
    </p:spTree>
    <p:extLst>
      <p:ext uri="{BB962C8B-B14F-4D97-AF65-F5344CB8AC3E}">
        <p14:creationId xmlns:p14="http://schemas.microsoft.com/office/powerpoint/2010/main" val="373472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3D41-4AA2-C7B6-503B-7B552A08A8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2D9F55-C566-84F3-0F95-C2733541C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BFD56A4D-9B36-ECC9-415E-18256BCC4260}"/>
              </a:ext>
            </a:extLst>
          </p:cNvPr>
          <p:cNvSpPr>
            <a:spLocks noGrp="1"/>
          </p:cNvSpPr>
          <p:nvPr>
            <p:ph type="title"/>
          </p:nvPr>
        </p:nvSpPr>
        <p:spPr>
          <a:xfrm>
            <a:off x="457200" y="274638"/>
            <a:ext cx="8229600" cy="868362"/>
          </a:xfrm>
        </p:spPr>
        <p:txBody>
          <a:bodyPr/>
          <a:lstStyle/>
          <a:p>
            <a:r>
              <a:rPr lang="en-US" noProof="0" dirty="0"/>
              <a:t>ICS2 ENS Filing – Scenario 1</a:t>
            </a:r>
          </a:p>
        </p:txBody>
      </p:sp>
      <p:sp>
        <p:nvSpPr>
          <p:cNvPr id="2" name="Slide Number Placeholder 1">
            <a:extLst>
              <a:ext uri="{FF2B5EF4-FFF2-40B4-BE49-F238E27FC236}">
                <a16:creationId xmlns:a16="http://schemas.microsoft.com/office/drawing/2014/main" id="{AAE976F8-66BC-B195-7AD0-3867D6CAEEDE}"/>
              </a:ext>
            </a:extLst>
          </p:cNvPr>
          <p:cNvSpPr>
            <a:spLocks noGrp="1"/>
          </p:cNvSpPr>
          <p:nvPr>
            <p:ph type="sldNum" sz="quarter" idx="12"/>
          </p:nvPr>
        </p:nvSpPr>
        <p:spPr/>
        <p:txBody>
          <a:bodyPr/>
          <a:lstStyle/>
          <a:p>
            <a:fld id="{B717BF4F-CDC1-43F7-B39C-7D50D59A7DF2}" type="slidenum">
              <a:rPr lang="en-US" noProof="0" smtClean="0"/>
              <a:t>7</a:t>
            </a:fld>
            <a:endParaRPr lang="en-US" noProof="0" dirty="0"/>
          </a:p>
        </p:txBody>
      </p:sp>
      <p:pic>
        <p:nvPicPr>
          <p:cNvPr id="3" name="Picture 2">
            <a:extLst>
              <a:ext uri="{FF2B5EF4-FFF2-40B4-BE49-F238E27FC236}">
                <a16:creationId xmlns:a16="http://schemas.microsoft.com/office/drawing/2014/main" id="{1C4EBD30-DED5-D900-8169-2A110B2B19AF}"/>
              </a:ext>
            </a:extLst>
          </p:cNvPr>
          <p:cNvPicPr>
            <a:picLocks noChangeAspect="1"/>
          </p:cNvPicPr>
          <p:nvPr/>
        </p:nvPicPr>
        <p:blipFill>
          <a:blip r:embed="rId4"/>
          <a:stretch>
            <a:fillRect/>
          </a:stretch>
        </p:blipFill>
        <p:spPr>
          <a:xfrm>
            <a:off x="304800" y="1817863"/>
            <a:ext cx="4495800" cy="3924584"/>
          </a:xfrm>
          <a:prstGeom prst="rect">
            <a:avLst/>
          </a:prstGeom>
        </p:spPr>
      </p:pic>
      <p:sp>
        <p:nvSpPr>
          <p:cNvPr id="5" name="TextBox 4">
            <a:extLst>
              <a:ext uri="{FF2B5EF4-FFF2-40B4-BE49-F238E27FC236}">
                <a16:creationId xmlns:a16="http://schemas.microsoft.com/office/drawing/2014/main" id="{54023E0F-9A2F-D33D-FD06-C47B0B1842BD}"/>
              </a:ext>
            </a:extLst>
          </p:cNvPr>
          <p:cNvSpPr txBox="1"/>
          <p:nvPr/>
        </p:nvSpPr>
        <p:spPr>
          <a:xfrm>
            <a:off x="4876800" y="2209800"/>
            <a:ext cx="4035056" cy="2308324"/>
          </a:xfrm>
          <a:prstGeom prst="rect">
            <a:avLst/>
          </a:prstGeom>
          <a:noFill/>
        </p:spPr>
        <p:txBody>
          <a:bodyPr wrap="square" rtlCol="0">
            <a:spAutoFit/>
          </a:bodyPr>
          <a:lstStyle/>
          <a:p>
            <a:r>
              <a:rPr lang="en-US" b="0" i="0" u="none" strike="noStrike" noProof="0" dirty="0">
                <a:solidFill>
                  <a:srgbClr val="000000"/>
                </a:solidFill>
                <a:effectLst/>
                <a:latin typeface="Arial" panose="020B0604020202020204" pitchFamily="34" charset="0"/>
              </a:rPr>
              <a:t>The majority of ENS filings will </a:t>
            </a:r>
            <a:r>
              <a:rPr lang="en-US" noProof="0" dirty="0">
                <a:solidFill>
                  <a:srgbClr val="000000"/>
                </a:solidFill>
                <a:latin typeface="Arial" panose="020B0604020202020204" pitchFamily="34" charset="0"/>
              </a:rPr>
              <a:t>b</a:t>
            </a:r>
            <a:r>
              <a:rPr lang="en-US" b="0" i="0" u="none" strike="noStrike" noProof="0" dirty="0">
                <a:solidFill>
                  <a:srgbClr val="000000"/>
                </a:solidFill>
                <a:effectLst/>
                <a:latin typeface="Arial" panose="020B0604020202020204" pitchFamily="34" charset="0"/>
              </a:rPr>
              <a:t>e port to port shipments. </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Example:</a:t>
            </a:r>
          </a:p>
          <a:p>
            <a:pPr marL="342900" indent="-342900">
              <a:buFont typeface="Arial" panose="020B0604020202020204" pitchFamily="34" charset="0"/>
              <a:buChar char="•"/>
            </a:pPr>
            <a:r>
              <a:rPr lang="en-US" b="0" i="0" u="none" strike="noStrike" noProof="0" dirty="0">
                <a:solidFill>
                  <a:srgbClr val="000000"/>
                </a:solidFill>
                <a:effectLst/>
                <a:latin typeface="Arial" panose="020B0604020202020204" pitchFamily="34" charset="0"/>
              </a:rPr>
              <a:t>Vessel – New York to   Rotterdam</a:t>
            </a:r>
          </a:p>
          <a:p>
            <a:pPr marL="342900" indent="-342900">
              <a:buFont typeface="Arial" panose="020B0604020202020204" pitchFamily="34" charset="0"/>
              <a:buChar char="•"/>
            </a:pPr>
            <a:r>
              <a:rPr lang="en-US" noProof="0" dirty="0">
                <a:latin typeface="Arial" panose="020B0604020202020204" pitchFamily="34" charset="0"/>
                <a:cs typeface="Arial" panose="020B0604020202020204" pitchFamily="34" charset="0"/>
              </a:rPr>
              <a:t>This also applies to any shipment to the EU: </a:t>
            </a:r>
            <a:r>
              <a:rPr lang="en-US" b="0" i="0" u="none" strike="noStrike" noProof="0" dirty="0">
                <a:solidFill>
                  <a:srgbClr val="000000"/>
                </a:solidFill>
                <a:effectLst/>
                <a:latin typeface="Arial" panose="020B0604020202020204" pitchFamily="34" charset="0"/>
              </a:rPr>
              <a:t>Shanghai</a:t>
            </a:r>
            <a:r>
              <a:rPr lang="en-US" noProof="0" dirty="0">
                <a:latin typeface="Arial" panose="020B0604020202020204" pitchFamily="34" charset="0"/>
                <a:cs typeface="Arial" panose="020B0604020202020204" pitchFamily="34" charset="0"/>
              </a:rPr>
              <a:t> to Rotterdam for example.</a:t>
            </a:r>
          </a:p>
        </p:txBody>
      </p:sp>
    </p:spTree>
    <p:extLst>
      <p:ext uri="{BB962C8B-B14F-4D97-AF65-F5344CB8AC3E}">
        <p14:creationId xmlns:p14="http://schemas.microsoft.com/office/powerpoint/2010/main" val="265418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9D68E-16EB-181F-3E36-40BACF3FEE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1BD4A34-578E-2DAF-399D-FF395A86B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9" name="Title 8">
            <a:extLst>
              <a:ext uri="{FF2B5EF4-FFF2-40B4-BE49-F238E27FC236}">
                <a16:creationId xmlns:a16="http://schemas.microsoft.com/office/drawing/2014/main" id="{4274A96E-ADDD-2E29-E12A-4D52B75535C0}"/>
              </a:ext>
            </a:extLst>
          </p:cNvPr>
          <p:cNvSpPr>
            <a:spLocks noGrp="1"/>
          </p:cNvSpPr>
          <p:nvPr>
            <p:ph type="title"/>
          </p:nvPr>
        </p:nvSpPr>
        <p:spPr>
          <a:xfrm>
            <a:off x="457200" y="274638"/>
            <a:ext cx="8229600" cy="868362"/>
          </a:xfrm>
        </p:spPr>
        <p:txBody>
          <a:bodyPr/>
          <a:lstStyle/>
          <a:p>
            <a:r>
              <a:rPr lang="en-US" noProof="0" dirty="0"/>
              <a:t>ICS2 – EU Exit Routing – Scenario 2</a:t>
            </a:r>
          </a:p>
        </p:txBody>
      </p:sp>
      <p:sp>
        <p:nvSpPr>
          <p:cNvPr id="2" name="Slide Number Placeholder 1">
            <a:extLst>
              <a:ext uri="{FF2B5EF4-FFF2-40B4-BE49-F238E27FC236}">
                <a16:creationId xmlns:a16="http://schemas.microsoft.com/office/drawing/2014/main" id="{59A973DC-C1CC-5F30-34B0-E8DBEA82E391}"/>
              </a:ext>
            </a:extLst>
          </p:cNvPr>
          <p:cNvSpPr>
            <a:spLocks noGrp="1"/>
          </p:cNvSpPr>
          <p:nvPr>
            <p:ph type="sldNum" sz="quarter" idx="12"/>
          </p:nvPr>
        </p:nvSpPr>
        <p:spPr/>
        <p:txBody>
          <a:bodyPr/>
          <a:lstStyle/>
          <a:p>
            <a:fld id="{B717BF4F-CDC1-43F7-B39C-7D50D59A7DF2}" type="slidenum">
              <a:rPr lang="en-US" noProof="0" smtClean="0"/>
              <a:t>8</a:t>
            </a:fld>
            <a:endParaRPr lang="en-US" noProof="0" dirty="0"/>
          </a:p>
        </p:txBody>
      </p:sp>
      <p:pic>
        <p:nvPicPr>
          <p:cNvPr id="3" name="Picture 2">
            <a:extLst>
              <a:ext uri="{FF2B5EF4-FFF2-40B4-BE49-F238E27FC236}">
                <a16:creationId xmlns:a16="http://schemas.microsoft.com/office/drawing/2014/main" id="{658BC836-BD24-8449-05FC-7815FA610DCC}"/>
              </a:ext>
            </a:extLst>
          </p:cNvPr>
          <p:cNvPicPr>
            <a:picLocks noChangeAspect="1"/>
          </p:cNvPicPr>
          <p:nvPr/>
        </p:nvPicPr>
        <p:blipFill>
          <a:blip r:embed="rId4"/>
          <a:stretch>
            <a:fillRect/>
          </a:stretch>
        </p:blipFill>
        <p:spPr>
          <a:xfrm>
            <a:off x="381000" y="1417638"/>
            <a:ext cx="4607927" cy="4267200"/>
          </a:xfrm>
          <a:prstGeom prst="rect">
            <a:avLst/>
          </a:prstGeom>
        </p:spPr>
      </p:pic>
      <p:sp>
        <p:nvSpPr>
          <p:cNvPr id="6" name="TextBox 5">
            <a:extLst>
              <a:ext uri="{FF2B5EF4-FFF2-40B4-BE49-F238E27FC236}">
                <a16:creationId xmlns:a16="http://schemas.microsoft.com/office/drawing/2014/main" id="{70B75DFA-ABC3-574F-D75F-12AE873675FC}"/>
              </a:ext>
            </a:extLst>
          </p:cNvPr>
          <p:cNvSpPr txBox="1"/>
          <p:nvPr/>
        </p:nvSpPr>
        <p:spPr>
          <a:xfrm>
            <a:off x="5181600" y="1524000"/>
            <a:ext cx="2978726" cy="3934988"/>
          </a:xfrm>
          <a:prstGeom prst="rect">
            <a:avLst/>
          </a:prstGeom>
          <a:noFill/>
        </p:spPr>
        <p:txBody>
          <a:bodyPr wrap="square">
            <a:spAutoFit/>
          </a:bodyPr>
          <a:lstStyle/>
          <a:p>
            <a:pPr>
              <a:lnSpc>
                <a:spcPct val="107000"/>
              </a:lnSpc>
              <a:spcAft>
                <a:spcPts val="800"/>
              </a:spcAft>
              <a:tabLst>
                <a:tab pos="457200" algn="l"/>
              </a:tabLst>
            </a:pPr>
            <a:r>
              <a:rPr lang="en-US" sz="1800" kern="100" noProof="0" dirty="0">
                <a:effectLst/>
                <a:latin typeface="Arial" panose="020B0604020202020204" pitchFamily="34" charset="0"/>
                <a:ea typeface="Calibri" panose="020F0502020204030204" pitchFamily="34" charset="0"/>
                <a:cs typeface="Arial" panose="020B0604020202020204" pitchFamily="34" charset="0"/>
              </a:rPr>
              <a:t>Export shipments from the EU where the vessel makes a port call outside of the EU and then returns to the EU, require ENS filing.  </a:t>
            </a:r>
          </a:p>
          <a:p>
            <a:pPr marR="0" lvl="0">
              <a:lnSpc>
                <a:spcPct val="107000"/>
              </a:lnSpc>
              <a:spcAft>
                <a:spcPts val="800"/>
              </a:spcAft>
              <a:tabLst>
                <a:tab pos="457200" algn="l"/>
              </a:tabLst>
            </a:pPr>
            <a:endParaRPr lang="en-US" sz="1800" kern="100" noProof="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100" noProof="0" dirty="0">
                <a:effectLst/>
                <a:latin typeface="Arial" panose="020B0604020202020204" pitchFamily="34" charset="0"/>
                <a:ea typeface="Calibri" panose="020F0502020204030204" pitchFamily="34" charset="0"/>
                <a:cs typeface="Arial" panose="020B0604020202020204" pitchFamily="34" charset="0"/>
              </a:rPr>
              <a:t>Shipment from Piraeus to Algeciras:  </a:t>
            </a:r>
          </a:p>
          <a:p>
            <a:pPr marL="0" marR="0">
              <a:lnSpc>
                <a:spcPct val="107000"/>
              </a:lnSpc>
              <a:spcAft>
                <a:spcPts val="800"/>
              </a:spcAft>
            </a:pPr>
            <a:r>
              <a:rPr lang="en-US" sz="1800" kern="100" noProof="0" dirty="0">
                <a:latin typeface="Arial" panose="020B0604020202020204" pitchFamily="34" charset="0"/>
                <a:ea typeface="Calibri" panose="020F0502020204030204" pitchFamily="34" charset="0"/>
                <a:cs typeface="Arial" panose="020B0604020202020204" pitchFamily="34" charset="0"/>
              </a:rPr>
              <a:t>Vessel sails </a:t>
            </a:r>
            <a:r>
              <a:rPr lang="en-US" sz="1800" kern="100" noProof="0" dirty="0">
                <a:effectLst/>
                <a:latin typeface="Arial" panose="020B0604020202020204" pitchFamily="34" charset="0"/>
                <a:ea typeface="Calibri" panose="020F0502020204030204" pitchFamily="34" charset="0"/>
                <a:cs typeface="Arial" panose="020B0604020202020204" pitchFamily="34" charset="0"/>
              </a:rPr>
              <a:t>from Piraeus to Istanbul (Turkey)  and then to final POD Algeciras (SP).  </a:t>
            </a:r>
          </a:p>
        </p:txBody>
      </p:sp>
    </p:spTree>
    <p:extLst>
      <p:ext uri="{BB962C8B-B14F-4D97-AF65-F5344CB8AC3E}">
        <p14:creationId xmlns:p14="http://schemas.microsoft.com/office/powerpoint/2010/main" val="142230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A4E89-04AA-7E33-D6DB-D4595BAC09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BD55D6-68E6-CDF8-5C7D-A33C7E3E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9" name="Title 8">
            <a:extLst>
              <a:ext uri="{FF2B5EF4-FFF2-40B4-BE49-F238E27FC236}">
                <a16:creationId xmlns:a16="http://schemas.microsoft.com/office/drawing/2014/main" id="{6CBF7A60-BBF7-E22F-B961-FFB748B39ED0}"/>
              </a:ext>
            </a:extLst>
          </p:cNvPr>
          <p:cNvSpPr>
            <a:spLocks noGrp="1"/>
          </p:cNvSpPr>
          <p:nvPr>
            <p:ph type="title"/>
          </p:nvPr>
        </p:nvSpPr>
        <p:spPr>
          <a:xfrm>
            <a:off x="457200" y="274638"/>
            <a:ext cx="8229600" cy="868362"/>
          </a:xfrm>
        </p:spPr>
        <p:txBody>
          <a:bodyPr>
            <a:normAutofit/>
          </a:bodyPr>
          <a:lstStyle/>
          <a:p>
            <a:r>
              <a:rPr lang="en-US" noProof="0" dirty="0"/>
              <a:t>ICS2  - Multiple </a:t>
            </a:r>
            <a:r>
              <a:rPr lang="en-US" noProof="0"/>
              <a:t>Security Filings</a:t>
            </a:r>
            <a:endParaRPr lang="en-US" noProof="0" dirty="0"/>
          </a:p>
        </p:txBody>
      </p:sp>
      <p:sp>
        <p:nvSpPr>
          <p:cNvPr id="2" name="Slide Number Placeholder 1">
            <a:extLst>
              <a:ext uri="{FF2B5EF4-FFF2-40B4-BE49-F238E27FC236}">
                <a16:creationId xmlns:a16="http://schemas.microsoft.com/office/drawing/2014/main" id="{A9899604-1D05-8B7B-968E-C3E387386D15}"/>
              </a:ext>
            </a:extLst>
          </p:cNvPr>
          <p:cNvSpPr>
            <a:spLocks noGrp="1"/>
          </p:cNvSpPr>
          <p:nvPr>
            <p:ph type="sldNum" sz="quarter" idx="12"/>
          </p:nvPr>
        </p:nvSpPr>
        <p:spPr/>
        <p:txBody>
          <a:bodyPr/>
          <a:lstStyle/>
          <a:p>
            <a:fld id="{B717BF4F-CDC1-43F7-B39C-7D50D59A7DF2}" type="slidenum">
              <a:rPr lang="en-US" noProof="0" smtClean="0"/>
              <a:t>9</a:t>
            </a:fld>
            <a:endParaRPr lang="en-US" noProof="0" dirty="0"/>
          </a:p>
        </p:txBody>
      </p:sp>
      <p:pic>
        <p:nvPicPr>
          <p:cNvPr id="3" name="Picture 2">
            <a:extLst>
              <a:ext uri="{FF2B5EF4-FFF2-40B4-BE49-F238E27FC236}">
                <a16:creationId xmlns:a16="http://schemas.microsoft.com/office/drawing/2014/main" id="{07869B78-A008-7754-6C85-250880054097}"/>
              </a:ext>
            </a:extLst>
          </p:cNvPr>
          <p:cNvPicPr>
            <a:picLocks noChangeAspect="1"/>
          </p:cNvPicPr>
          <p:nvPr/>
        </p:nvPicPr>
        <p:blipFill>
          <a:blip r:embed="rId4"/>
          <a:stretch>
            <a:fillRect/>
          </a:stretch>
        </p:blipFill>
        <p:spPr>
          <a:xfrm>
            <a:off x="204999" y="1295400"/>
            <a:ext cx="5270065" cy="4600475"/>
          </a:xfrm>
          <a:prstGeom prst="rect">
            <a:avLst/>
          </a:prstGeom>
        </p:spPr>
      </p:pic>
      <p:sp>
        <p:nvSpPr>
          <p:cNvPr id="6" name="TextBox 5">
            <a:extLst>
              <a:ext uri="{FF2B5EF4-FFF2-40B4-BE49-F238E27FC236}">
                <a16:creationId xmlns:a16="http://schemas.microsoft.com/office/drawing/2014/main" id="{91D2F503-EC63-C1C2-1459-9C7E7BC6CAA0}"/>
              </a:ext>
            </a:extLst>
          </p:cNvPr>
          <p:cNvSpPr txBox="1"/>
          <p:nvPr/>
        </p:nvSpPr>
        <p:spPr>
          <a:xfrm>
            <a:off x="5562600" y="1295400"/>
            <a:ext cx="3276600" cy="4524315"/>
          </a:xfrm>
          <a:prstGeom prst="rect">
            <a:avLst/>
          </a:prstGeom>
          <a:noFill/>
        </p:spPr>
        <p:txBody>
          <a:bodyPr wrap="square">
            <a:spAutoFit/>
          </a:bodyPr>
          <a:lstStyle/>
          <a:p>
            <a:r>
              <a:rPr lang="en-US" noProof="0" dirty="0">
                <a:latin typeface="Arial" panose="020B0604020202020204" pitchFamily="34" charset="0"/>
                <a:cs typeface="Arial" panose="020B0604020202020204" pitchFamily="34" charset="0"/>
              </a:rPr>
              <a:t>A single shipment </a:t>
            </a:r>
            <a:r>
              <a:rPr lang="en-US" sz="1800" noProof="0" dirty="0">
                <a:latin typeface="Arial" panose="020B0604020202020204" pitchFamily="34" charset="0"/>
                <a:cs typeface="Arial" panose="020B0604020202020204" pitchFamily="34" charset="0"/>
              </a:rPr>
              <a:t>may require multiple manifest/security filings.</a:t>
            </a:r>
          </a:p>
          <a:p>
            <a:endParaRPr lang="en-US" sz="1800" noProof="0" dirty="0">
              <a:latin typeface="Arial" panose="020B0604020202020204" pitchFamily="34" charset="0"/>
              <a:cs typeface="Arial" panose="020B0604020202020204" pitchFamily="34" charset="0"/>
            </a:endParaRPr>
          </a:p>
          <a:p>
            <a:r>
              <a:rPr lang="en-US" sz="1800" noProof="0" dirty="0">
                <a:latin typeface="Arial" panose="020B0604020202020204" pitchFamily="34" charset="0"/>
                <a:cs typeface="Arial" panose="020B0604020202020204" pitchFamily="34" charset="0"/>
              </a:rPr>
              <a:t>For example, here is a scenario for a shipment departing from Santos, Brazil destined to Hamburg, Germany:</a:t>
            </a:r>
          </a:p>
          <a:p>
            <a:endParaRPr lang="en-US" sz="1800" noProof="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noProof="0" dirty="0">
                <a:latin typeface="Arial" panose="020B0604020202020204" pitchFamily="34" charset="0"/>
                <a:cs typeface="Arial" panose="020B0604020202020204" pitchFamily="34" charset="0"/>
              </a:rPr>
              <a:t>Vessel 1 </a:t>
            </a:r>
            <a:r>
              <a:rPr lang="en-US" sz="1800" noProof="0" dirty="0">
                <a:latin typeface="Arial" panose="020B0604020202020204" pitchFamily="34" charset="0"/>
                <a:cs typeface="Arial" panose="020B0604020202020204" pitchFamily="34" charset="0"/>
              </a:rPr>
              <a:t>– Santos to NYC needs AMS and ISF filing</a:t>
            </a:r>
          </a:p>
          <a:p>
            <a:pPr marL="342900" indent="-342900">
              <a:buFont typeface="Arial" panose="020B0604020202020204" pitchFamily="34" charset="0"/>
              <a:buChar char="•"/>
            </a:pPr>
            <a:r>
              <a:rPr lang="en-US" sz="1800" b="1" noProof="0" dirty="0">
                <a:latin typeface="Arial" panose="020B0604020202020204" pitchFamily="34" charset="0"/>
                <a:cs typeface="Arial" panose="020B0604020202020204" pitchFamily="34" charset="0"/>
              </a:rPr>
              <a:t>Vessel 2 </a:t>
            </a:r>
            <a:r>
              <a:rPr lang="en-US" sz="1800" noProof="0" dirty="0">
                <a:latin typeface="Arial" panose="020B0604020202020204" pitchFamily="34" charset="0"/>
                <a:cs typeface="Arial" panose="020B0604020202020204" pitchFamily="34" charset="0"/>
              </a:rPr>
              <a:t>– NYC to Hamburg needs ACI (master level only) for Canada and EU ENS </a:t>
            </a:r>
          </a:p>
        </p:txBody>
      </p:sp>
    </p:spTree>
    <p:extLst>
      <p:ext uri="{BB962C8B-B14F-4D97-AF65-F5344CB8AC3E}">
        <p14:creationId xmlns:p14="http://schemas.microsoft.com/office/powerpoint/2010/main" val="1493098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6" ma:contentTypeDescription="Create a new document." ma:contentTypeScope="" ma:versionID="ad46887cb25bb2697b351f945156cd9c">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d442894b8bc073d69f7c717cc08df18e"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Props1.xml><?xml version="1.0" encoding="utf-8"?>
<ds:datastoreItem xmlns:ds="http://schemas.openxmlformats.org/officeDocument/2006/customXml" ds:itemID="{36B4AD50-3876-4FB9-B216-4FC1DEF0C4F4}">
  <ds:schemaRefs>
    <ds:schemaRef ds:uri="http://schemas.microsoft.com/sharepoint/v3/contenttype/forms"/>
  </ds:schemaRefs>
</ds:datastoreItem>
</file>

<file path=customXml/itemProps2.xml><?xml version="1.0" encoding="utf-8"?>
<ds:datastoreItem xmlns:ds="http://schemas.openxmlformats.org/officeDocument/2006/customXml" ds:itemID="{533B6F03-8CC4-4BDA-827F-D2E65C4F9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d7eab-d955-48cd-bb2e-845b71b8db27"/>
    <ds:schemaRef ds:uri="1a74805c-afbb-4e0c-945c-023b4a05e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5FD41-59E0-4DA0-BE0C-4C2644BFC994}">
  <ds:schemaRefs>
    <ds:schemaRef ds:uri="http://schemas.microsoft.com/office/2006/metadata/properties"/>
    <ds:schemaRef ds:uri="http://schemas.microsoft.com/office/infopath/2007/PartnerControls"/>
    <ds:schemaRef ds:uri="cfdd7eab-d955-48cd-bb2e-845b71b8db27"/>
    <ds:schemaRef ds:uri="1a74805c-afbb-4e0c-945c-023b4a05e1e7"/>
  </ds:schemaRefs>
</ds:datastoreItem>
</file>

<file path=docProps/app.xml><?xml version="1.0" encoding="utf-8"?>
<Properties xmlns="http://schemas.openxmlformats.org/officeDocument/2006/extended-properties" xmlns:vt="http://schemas.openxmlformats.org/officeDocument/2006/docPropsVTypes">
  <Template>NCBFAA Template</Template>
  <TotalTime>9270</TotalTime>
  <Words>3253</Words>
  <Application>Microsoft Office PowerPoint</Application>
  <PresentationFormat>On-screen Show (4:3)</PresentationFormat>
  <Paragraphs>451</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Aptos Narrow</vt:lpstr>
      <vt:lpstr>Arial</vt:lpstr>
      <vt:lpstr>Arial Narrow</vt:lpstr>
      <vt:lpstr>Brush Script MT</vt:lpstr>
      <vt:lpstr>Calibri</vt:lpstr>
      <vt:lpstr>ui-sans-serif</vt:lpstr>
      <vt:lpstr>Wingdings</vt:lpstr>
      <vt:lpstr>Office Theme</vt:lpstr>
      <vt:lpstr>Manifest Destiny: Conquering ICS2-ENS &amp; Understanding EEM Compliance</vt:lpstr>
      <vt:lpstr>Manifest Destiny: Conquering ICS2-ENS &amp; Understanding EEM Compliance</vt:lpstr>
      <vt:lpstr>Manifest - Security Around the World</vt:lpstr>
      <vt:lpstr>European Union ICS2 and ENS for Non-Vessel Operating Common Carriers (NVOCCs)</vt:lpstr>
      <vt:lpstr>What are ICS2 and ENS?</vt:lpstr>
      <vt:lpstr>EU ENS Participants</vt:lpstr>
      <vt:lpstr>ICS2 ENS Filing – Scenario 1</vt:lpstr>
      <vt:lpstr>ICS2 – EU Exit Routing – Scenario 2</vt:lpstr>
      <vt:lpstr>ICS2  - Multiple Security Filings</vt:lpstr>
      <vt:lpstr>Who Can File an ENS into ICS2</vt:lpstr>
      <vt:lpstr>Who Needs an EU EORI</vt:lpstr>
      <vt:lpstr>Which Filing Type for House Filers</vt:lpstr>
      <vt:lpstr>Core ENS House Level Data</vt:lpstr>
      <vt:lpstr>ENS Status Codes</vt:lpstr>
      <vt:lpstr>ICS2 – ENS No Central Point of Contact</vt:lpstr>
      <vt:lpstr>Resolving error messages</vt:lpstr>
      <vt:lpstr>ICS2 ENS Filing References from EU</vt:lpstr>
      <vt:lpstr>More to the Story</vt:lpstr>
      <vt:lpstr>Electronic Export Manifest (EEM)</vt:lpstr>
      <vt:lpstr>Electronic Export Manifest</vt:lpstr>
      <vt:lpstr>Electronic Export Manifest</vt:lpstr>
      <vt:lpstr>EEM Pilot Programs</vt:lpstr>
      <vt:lpstr>Pilot Programs</vt:lpstr>
      <vt:lpstr>Data Elements MMM Transaction Set</vt:lpstr>
      <vt:lpstr>Pilot Program Update</vt:lpstr>
      <vt:lpstr>1302A Submission</vt:lpstr>
      <vt:lpstr>Filing Time Guidelines</vt:lpstr>
      <vt:lpstr>Enforcement Updates</vt:lpstr>
      <vt:lpstr>Breakdown of EEM NPRM for Rail</vt:lpstr>
      <vt:lpstr>Breakdown of EEM NPRM for Rail</vt:lpstr>
      <vt:lpstr>Breakdown of EEM NPRM for Rail</vt:lpstr>
      <vt:lpstr>Breakdown of EEM NPRM for Rail</vt:lpstr>
      <vt:lpstr>Join the Pilot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Fany Flores-Pastor</dc:creator>
  <cp:lastModifiedBy>Chris Gillis</cp:lastModifiedBy>
  <cp:revision>4</cp:revision>
  <dcterms:created xsi:type="dcterms:W3CDTF">2025-03-20T21:43:19Z</dcterms:created>
  <dcterms:modified xsi:type="dcterms:W3CDTF">2025-04-07T02:25:05Z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0x010100F5C7280871900E46863CF69185A809F1</vt:lpwstr>
  </property>
  <property fmtid="{D5CDD505-2E9C-101B-9397-08002B2CF9AE}" pid="3" name="Order">
    <vt:r8>1110200</vt:r8>
  </property>
</Properties>
</file>