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1" r:id="rId2"/>
  </p:sldMasterIdLst>
  <p:notesMasterIdLst>
    <p:notesMasterId r:id="rId12"/>
  </p:notesMasterIdLst>
  <p:handoutMasterIdLst>
    <p:handoutMasterId r:id="rId13"/>
  </p:handoutMasterIdLst>
  <p:sldIdLst>
    <p:sldId id="443" r:id="rId3"/>
    <p:sldId id="536" r:id="rId4"/>
    <p:sldId id="437" r:id="rId5"/>
    <p:sldId id="441" r:id="rId6"/>
    <p:sldId id="436" r:id="rId7"/>
    <p:sldId id="535" r:id="rId8"/>
    <p:sldId id="442" r:id="rId9"/>
    <p:sldId id="440" r:id="rId10"/>
    <p:sldId id="537"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4D60D5C-DD2A-4238-B95E-BE4AEA9F0AD2}">
          <p14:sldIdLst>
            <p14:sldId id="443"/>
            <p14:sldId id="536"/>
            <p14:sldId id="437"/>
            <p14:sldId id="441"/>
            <p14:sldId id="436"/>
            <p14:sldId id="535"/>
            <p14:sldId id="442"/>
            <p14:sldId id="440"/>
            <p14:sldId id="53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1D3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3772" autoAdjust="0"/>
  </p:normalViewPr>
  <p:slideViewPr>
    <p:cSldViewPr snapToGrid="0">
      <p:cViewPr varScale="1">
        <p:scale>
          <a:sx n="67" d="100"/>
          <a:sy n="67" d="100"/>
        </p:scale>
        <p:origin x="604" y="44"/>
      </p:cViewPr>
      <p:guideLst/>
    </p:cSldViewPr>
  </p:slideViewPr>
  <p:notesTextViewPr>
    <p:cViewPr>
      <p:scale>
        <a:sx n="3" d="2"/>
        <a:sy n="3" d="2"/>
      </p:scale>
      <p:origin x="0" y="0"/>
    </p:cViewPr>
  </p:notesTextViewPr>
  <p:notesViewPr>
    <p:cSldViewPr snapToGrid="0" showGuides="1">
      <p:cViewPr varScale="1">
        <p:scale>
          <a:sx n="85" d="100"/>
          <a:sy n="85" d="100"/>
        </p:scale>
        <p:origin x="2994"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44E3F56-7B36-4FD2-A5B2-EFF4CBEAA1DE}"/>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E15F8E6-D455-4622-ABB1-8ED1EDCCAC98}"/>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4CDC29E7-2CFD-429C-A86C-CD0C62160B63}" type="datetimeFigureOut">
              <a:rPr lang="en-US" smtClean="0"/>
              <a:t>5/22/2025</a:t>
            </a:fld>
            <a:endParaRPr lang="en-US"/>
          </a:p>
        </p:txBody>
      </p:sp>
      <p:sp>
        <p:nvSpPr>
          <p:cNvPr id="4" name="Footer Placeholder 3">
            <a:extLst>
              <a:ext uri="{FF2B5EF4-FFF2-40B4-BE49-F238E27FC236}">
                <a16:creationId xmlns:a16="http://schemas.microsoft.com/office/drawing/2014/main" id="{7C50AEC6-942D-42A2-99A6-8CB85D7FAF31}"/>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2944C76-43A2-4A54-BDBA-57CD2E9B6FFD}"/>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F0254674-028B-4093-BCA2-0DC794790999}" type="slidenum">
              <a:rPr lang="en-US" smtClean="0"/>
              <a:t>‹#›</a:t>
            </a:fld>
            <a:endParaRPr lang="en-US"/>
          </a:p>
        </p:txBody>
      </p:sp>
    </p:spTree>
    <p:extLst>
      <p:ext uri="{BB962C8B-B14F-4D97-AF65-F5344CB8AC3E}">
        <p14:creationId xmlns:p14="http://schemas.microsoft.com/office/powerpoint/2010/main" val="19852654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47DBEC5-0E20-4F25-A955-9E2F725DE00F}" type="datetimeFigureOut">
              <a:rPr lang="en-US" smtClean="0"/>
              <a:t>5/22/2025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C77B2E9-574D-4859-BF09-C502F7FC8B98}" type="slidenum">
              <a:rPr lang="en-US" smtClean="0"/>
              <a:t>‹#›</a:t>
            </a:fld>
            <a:endParaRPr lang="en-US"/>
          </a:p>
        </p:txBody>
      </p:sp>
    </p:spTree>
    <p:extLst>
      <p:ext uri="{BB962C8B-B14F-4D97-AF65-F5344CB8AC3E}">
        <p14:creationId xmlns:p14="http://schemas.microsoft.com/office/powerpoint/2010/main" val="2334013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31" name="Text Placeholder 2"/>
          <p:cNvSpPr>
            <a:spLocks noGrp="1"/>
          </p:cNvSpPr>
          <p:nvPr>
            <p:ph type="body" idx="18" hasCustomPrompt="1"/>
          </p:nvPr>
        </p:nvSpPr>
        <p:spPr>
          <a:xfrm>
            <a:off x="1531047" y="3703321"/>
            <a:ext cx="5373684" cy="229764"/>
          </a:xfrm>
          <a:prstGeom prst="rect">
            <a:avLst/>
          </a:prstGeom>
        </p:spPr>
        <p:txBody>
          <a:bodyPr lIns="0" tIns="0" rIns="0" bIns="0" anchor="t" anchorCtr="0">
            <a:noAutofit/>
          </a:bodyPr>
          <a:lstStyle>
            <a:lvl1pPr marL="0" indent="0">
              <a:spcBef>
                <a:spcPts val="600"/>
              </a:spcBef>
              <a:buNone/>
              <a:defRPr sz="1400" b="1" spc="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r>
              <a:rPr lang="en-US" sz="1400" spc="50" dirty="0"/>
              <a:t> -- Arial Bold 14pt</a:t>
            </a:r>
          </a:p>
        </p:txBody>
      </p:sp>
      <p:sp>
        <p:nvSpPr>
          <p:cNvPr id="7" name="Rectangle 6"/>
          <p:cNvSpPr/>
          <p:nvPr userDrawn="1"/>
        </p:nvSpPr>
        <p:spPr>
          <a:xfrm>
            <a:off x="0" y="1247912"/>
            <a:ext cx="12192000" cy="18470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1524001" y="1247912"/>
            <a:ext cx="9143999" cy="1023016"/>
          </a:xfrm>
          <a:prstGeom prst="rect">
            <a:avLst/>
          </a:prstGeom>
        </p:spPr>
        <p:txBody>
          <a:bodyPr lIns="0" tIns="0" rIns="0" bIns="0" anchor="b" anchorCtr="0">
            <a:noAutofit/>
          </a:bodyPr>
          <a:lstStyle>
            <a:lvl1pPr algn="l">
              <a:defRPr sz="3200" b="1" spc="50" baseline="0">
                <a:solidFill>
                  <a:srgbClr val="FFFFFF"/>
                </a:solidFill>
                <a:latin typeface="Arial" panose="020B0604020202020204" pitchFamily="34" charset="0"/>
                <a:cs typeface="Arial" panose="020B0604020202020204" pitchFamily="34" charset="0"/>
              </a:defRPr>
            </a:lvl1pPr>
          </a:lstStyle>
          <a:p>
            <a:r>
              <a:rPr lang="en-US" dirty="0"/>
              <a:t>Presentation Title -- Arial Bold 32pt</a:t>
            </a:r>
          </a:p>
        </p:txBody>
      </p:sp>
      <p:sp>
        <p:nvSpPr>
          <p:cNvPr id="3" name="Subtitle 2"/>
          <p:cNvSpPr>
            <a:spLocks noGrp="1"/>
          </p:cNvSpPr>
          <p:nvPr>
            <p:ph type="subTitle" idx="1" hasCustomPrompt="1"/>
          </p:nvPr>
        </p:nvSpPr>
        <p:spPr>
          <a:xfrm>
            <a:off x="1524000" y="2472039"/>
            <a:ext cx="9143999" cy="612672"/>
          </a:xfrm>
          <a:prstGeom prst="rect">
            <a:avLst/>
          </a:prstGeom>
        </p:spPr>
        <p:txBody>
          <a:bodyPr lIns="0" tIns="0" rIns="0" bIns="0">
            <a:noAutofit/>
          </a:bodyPr>
          <a:lstStyle>
            <a:lvl1pPr marL="0" indent="0" algn="l">
              <a:spcBef>
                <a:spcPts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 Arial Bold 20 </a:t>
            </a:r>
          </a:p>
        </p:txBody>
      </p:sp>
      <p:sp>
        <p:nvSpPr>
          <p:cNvPr id="18" name="Text Placeholder 2"/>
          <p:cNvSpPr>
            <a:spLocks noGrp="1"/>
          </p:cNvSpPr>
          <p:nvPr>
            <p:ph type="body" idx="22" hasCustomPrompt="1"/>
          </p:nvPr>
        </p:nvSpPr>
        <p:spPr>
          <a:xfrm>
            <a:off x="1531044" y="3948324"/>
            <a:ext cx="5373686" cy="242676"/>
          </a:xfrm>
          <a:prstGeom prst="rect">
            <a:avLst/>
          </a:prstGeom>
        </p:spPr>
        <p:txBody>
          <a:bodyPr lIns="0" tIns="0" rIns="0" bIns="0" anchor="t" anchorCtr="0">
            <a:noAutofit/>
          </a:bodyPr>
          <a:lstStyle>
            <a:lvl1pPr marL="0" indent="0">
              <a:spcBef>
                <a:spcPts val="600"/>
              </a:spcBef>
              <a:buNone/>
              <a:defRPr sz="1400" b="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 -- Arial 14pt</a:t>
            </a:r>
          </a:p>
        </p:txBody>
      </p:sp>
      <p:sp>
        <p:nvSpPr>
          <p:cNvPr id="19" name="Text Placeholder 2"/>
          <p:cNvSpPr>
            <a:spLocks noGrp="1"/>
          </p:cNvSpPr>
          <p:nvPr>
            <p:ph type="body" idx="23" hasCustomPrompt="1"/>
          </p:nvPr>
        </p:nvSpPr>
        <p:spPr>
          <a:xfrm>
            <a:off x="1531050" y="5054614"/>
            <a:ext cx="5373684" cy="229764"/>
          </a:xfrm>
          <a:prstGeom prst="rect">
            <a:avLst/>
          </a:prstGeom>
        </p:spPr>
        <p:txBody>
          <a:bodyPr lIns="0" tIns="0" rIns="0" bIns="0" anchor="t" anchorCtr="0">
            <a:noAutofit/>
          </a:bodyPr>
          <a:lstStyle>
            <a:lvl1pPr marL="0" indent="0">
              <a:spcBef>
                <a:spcPts val="600"/>
              </a:spcBef>
              <a:buNone/>
              <a:defRPr sz="1400" b="1" spc="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0" name="Text Placeholder 2"/>
          <p:cNvSpPr>
            <a:spLocks noGrp="1"/>
          </p:cNvSpPr>
          <p:nvPr>
            <p:ph type="body" idx="24" hasCustomPrompt="1"/>
          </p:nvPr>
        </p:nvSpPr>
        <p:spPr>
          <a:xfrm>
            <a:off x="1531047" y="5299617"/>
            <a:ext cx="5373686" cy="242676"/>
          </a:xfrm>
          <a:prstGeom prst="rect">
            <a:avLst/>
          </a:prstGeom>
        </p:spPr>
        <p:txBody>
          <a:bodyPr lIns="0" tIns="0" rIns="0" bIns="0" anchor="t" anchorCtr="0">
            <a:noAutofit/>
          </a:bodyPr>
          <a:lstStyle>
            <a:lvl1pPr marL="0" indent="0">
              <a:spcBef>
                <a:spcPts val="600"/>
              </a:spcBef>
              <a:buNone/>
              <a:defRPr sz="1400" b="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
        <p:nvSpPr>
          <p:cNvPr id="21" name="Text Placeholder 2"/>
          <p:cNvSpPr>
            <a:spLocks noGrp="1"/>
          </p:cNvSpPr>
          <p:nvPr>
            <p:ph type="body" idx="25" hasCustomPrompt="1"/>
          </p:nvPr>
        </p:nvSpPr>
        <p:spPr>
          <a:xfrm>
            <a:off x="1518855" y="4361245"/>
            <a:ext cx="5373684" cy="229764"/>
          </a:xfrm>
          <a:prstGeom prst="rect">
            <a:avLst/>
          </a:prstGeom>
        </p:spPr>
        <p:txBody>
          <a:bodyPr lIns="0" tIns="0" rIns="0" bIns="0" anchor="t" anchorCtr="0">
            <a:noAutofit/>
          </a:bodyPr>
          <a:lstStyle>
            <a:lvl1pPr marL="0" indent="0">
              <a:spcBef>
                <a:spcPts val="600"/>
              </a:spcBef>
              <a:buNone/>
              <a:defRPr sz="1400" b="1" spc="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2" name="Text Placeholder 2"/>
          <p:cNvSpPr>
            <a:spLocks noGrp="1"/>
          </p:cNvSpPr>
          <p:nvPr>
            <p:ph type="body" idx="26" hasCustomPrompt="1"/>
          </p:nvPr>
        </p:nvSpPr>
        <p:spPr>
          <a:xfrm>
            <a:off x="1518852" y="4606248"/>
            <a:ext cx="5373686" cy="242676"/>
          </a:xfrm>
          <a:prstGeom prst="rect">
            <a:avLst/>
          </a:prstGeom>
        </p:spPr>
        <p:txBody>
          <a:bodyPr lIns="0" tIns="0" rIns="0" bIns="0" anchor="t" anchorCtr="0">
            <a:noAutofit/>
          </a:bodyPr>
          <a:lstStyle>
            <a:lvl1pPr marL="0" indent="0">
              <a:spcBef>
                <a:spcPts val="600"/>
              </a:spcBef>
              <a:buNone/>
              <a:defRPr sz="1400" b="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Tree>
    <p:extLst>
      <p:ext uri="{BB962C8B-B14F-4D97-AF65-F5344CB8AC3E}">
        <p14:creationId xmlns:p14="http://schemas.microsoft.com/office/powerpoint/2010/main" val="921171627"/>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 Side Bar">
    <p:spTree>
      <p:nvGrpSpPr>
        <p:cNvPr id="1" name=""/>
        <p:cNvGrpSpPr/>
        <p:nvPr/>
      </p:nvGrpSpPr>
      <p:grpSpPr>
        <a:xfrm>
          <a:off x="0" y="0"/>
          <a:ext cx="0" cy="0"/>
          <a:chOff x="0" y="0"/>
          <a:chExt cx="0" cy="0"/>
        </a:xfrm>
      </p:grpSpPr>
      <p:sp>
        <p:nvSpPr>
          <p:cNvPr id="9" name="Title 2">
            <a:extLst>
              <a:ext uri="{FF2B5EF4-FFF2-40B4-BE49-F238E27FC236}">
                <a16:creationId xmlns:a16="http://schemas.microsoft.com/office/drawing/2014/main" id="{F76E8DB0-1452-46EB-ABE7-EF4A8FA13B57}"/>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Header -- Arial Bold 28pt max (26pt min)</a:t>
            </a:r>
          </a:p>
        </p:txBody>
      </p:sp>
      <p:sp>
        <p:nvSpPr>
          <p:cNvPr id="3" name="Footer Placeholder 2">
            <a:extLst>
              <a:ext uri="{FF2B5EF4-FFF2-40B4-BE49-F238E27FC236}">
                <a16:creationId xmlns:a16="http://schemas.microsoft.com/office/drawing/2014/main" id="{4FD3454A-17C8-45E2-9D07-E27DD1CDC239}"/>
              </a:ext>
            </a:extLst>
          </p:cNvPr>
          <p:cNvSpPr>
            <a:spLocks noGrp="1"/>
          </p:cNvSpPr>
          <p:nvPr>
            <p:ph type="ftr" sz="quarter" idx="10"/>
          </p:nvPr>
        </p:nvSpPr>
        <p:spPr/>
        <p:txBody>
          <a:bodyPr/>
          <a:lstStyle>
            <a:lvl1pPr>
              <a:defRPr/>
            </a:lvl1pPr>
          </a:lstStyle>
          <a:p>
            <a:r>
              <a:rPr lang="en-US" dirty="0"/>
              <a:t> © 2025  /  Confidential  /  Slide  </a:t>
            </a:r>
            <a:fld id="{1AEA1191-217B-42DC-A141-83FE8D09B662}" type="slidenum">
              <a:rPr smtClean="0"/>
              <a:pPr/>
              <a:t>‹#›</a:t>
            </a:fld>
            <a:endParaRPr dirty="0"/>
          </a:p>
        </p:txBody>
      </p:sp>
      <p:sp>
        <p:nvSpPr>
          <p:cNvPr id="4" name="Picture Placeholder 3">
            <a:extLst>
              <a:ext uri="{FF2B5EF4-FFF2-40B4-BE49-F238E27FC236}">
                <a16:creationId xmlns:a16="http://schemas.microsoft.com/office/drawing/2014/main" id="{B8D53EF4-38A1-4563-9CC5-054C780DD0A7}"/>
              </a:ext>
            </a:extLst>
          </p:cNvPr>
          <p:cNvSpPr>
            <a:spLocks noGrp="1"/>
          </p:cNvSpPr>
          <p:nvPr>
            <p:ph type="pic" sz="quarter" idx="11" hasCustomPrompt="1"/>
          </p:nvPr>
        </p:nvSpPr>
        <p:spPr>
          <a:xfrm>
            <a:off x="1524000" y="1333500"/>
            <a:ext cx="2240280" cy="4389120"/>
          </a:xfrm>
          <a:prstGeom prst="rect">
            <a:avLst/>
          </a:prstGeom>
        </p:spPr>
        <p:txBody>
          <a:bodyPr/>
          <a:lstStyle>
            <a:lvl1pPr>
              <a:defRPr/>
            </a:lvl1pPr>
          </a:lstStyle>
          <a:p>
            <a:r>
              <a:rPr lang="en-US" dirty="0"/>
              <a:t>Place image from sidebar images folder</a:t>
            </a:r>
          </a:p>
        </p:txBody>
      </p:sp>
      <p:sp>
        <p:nvSpPr>
          <p:cNvPr id="11" name="Text Placeholder 4">
            <a:extLst>
              <a:ext uri="{FF2B5EF4-FFF2-40B4-BE49-F238E27FC236}">
                <a16:creationId xmlns:a16="http://schemas.microsoft.com/office/drawing/2014/main" id="{C2DEEFA3-4CD8-4BCA-B86F-8A9559D16BA2}"/>
              </a:ext>
            </a:extLst>
          </p:cNvPr>
          <p:cNvSpPr>
            <a:spLocks noGrp="1"/>
          </p:cNvSpPr>
          <p:nvPr>
            <p:ph idx="12"/>
          </p:nvPr>
        </p:nvSpPr>
        <p:spPr>
          <a:xfrm>
            <a:off x="4067175" y="1344612"/>
            <a:ext cx="6600825" cy="4370388"/>
          </a:xfrm>
          <a:prstGeom prst="rect">
            <a:avLst/>
          </a:prstGeom>
        </p:spPr>
        <p:txBody>
          <a:bodyPr vert="horz" lIns="0" tIns="0" rIns="0" bIns="0" rtlCol="0">
            <a:noAutofit/>
          </a:body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Click to edit Master text styles</a:t>
            </a:r>
          </a:p>
          <a:p>
            <a:pPr marL="0" marR="0" lvl="1"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Second level</a:t>
            </a:r>
          </a:p>
          <a:p>
            <a:pPr marL="0" marR="0" lvl="2"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Third level</a:t>
            </a:r>
          </a:p>
          <a:p>
            <a:pPr marL="0" marR="0" lvl="3"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Fourth level</a:t>
            </a:r>
          </a:p>
          <a:p>
            <a:pPr marL="0" marR="0" lvl="4"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Fifth level</a:t>
            </a:r>
            <a:endParaRPr lang="en-US" dirty="0"/>
          </a:p>
        </p:txBody>
      </p:sp>
    </p:spTree>
    <p:extLst>
      <p:ext uri="{BB962C8B-B14F-4D97-AF65-F5344CB8AC3E}">
        <p14:creationId xmlns:p14="http://schemas.microsoft.com/office/powerpoint/2010/main" val="205321363"/>
      </p:ext>
    </p:extLst>
  </p:cSld>
  <p:clrMapOvr>
    <a:masterClrMapping/>
  </p:clrMapOvr>
  <p:hf sldNum="0" hdr="0" dt="0"/>
  <p:extLst>
    <p:ext uri="{DCECCB84-F9BA-43D5-87BE-67443E8EF086}">
      <p15:sldGuideLst xmlns:p15="http://schemas.microsoft.com/office/powerpoint/2012/main">
        <p15:guide id="1" pos="960">
          <p15:clr>
            <a:srgbClr val="FBAE40"/>
          </p15:clr>
        </p15:guide>
        <p15:guide id="2" orient="horz" pos="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eft Side Bar">
    <p:spTree>
      <p:nvGrpSpPr>
        <p:cNvPr id="1" name=""/>
        <p:cNvGrpSpPr/>
        <p:nvPr/>
      </p:nvGrpSpPr>
      <p:grpSpPr>
        <a:xfrm>
          <a:off x="0" y="0"/>
          <a:ext cx="0" cy="0"/>
          <a:chOff x="0" y="0"/>
          <a:chExt cx="0" cy="0"/>
        </a:xfrm>
      </p:grpSpPr>
      <p:sp>
        <p:nvSpPr>
          <p:cNvPr id="9" name="Title 2">
            <a:extLst>
              <a:ext uri="{FF2B5EF4-FFF2-40B4-BE49-F238E27FC236}">
                <a16:creationId xmlns:a16="http://schemas.microsoft.com/office/drawing/2014/main" id="{F76E8DB0-1452-46EB-ABE7-EF4A8FA13B57}"/>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Header -- Arial Bold 28pt max (26pt min)</a:t>
            </a:r>
          </a:p>
        </p:txBody>
      </p:sp>
      <p:sp>
        <p:nvSpPr>
          <p:cNvPr id="3" name="Footer Placeholder 2">
            <a:extLst>
              <a:ext uri="{FF2B5EF4-FFF2-40B4-BE49-F238E27FC236}">
                <a16:creationId xmlns:a16="http://schemas.microsoft.com/office/drawing/2014/main" id="{4FD3454A-17C8-45E2-9D07-E27DD1CDC239}"/>
              </a:ext>
            </a:extLst>
          </p:cNvPr>
          <p:cNvSpPr>
            <a:spLocks noGrp="1"/>
          </p:cNvSpPr>
          <p:nvPr>
            <p:ph type="ftr" sz="quarter" idx="10"/>
          </p:nvPr>
        </p:nvSpPr>
        <p:spPr/>
        <p:txBody>
          <a:bodyPr/>
          <a:lstStyle>
            <a:lvl1pPr>
              <a:defRPr/>
            </a:lvl1pPr>
          </a:lstStyle>
          <a:p>
            <a:r>
              <a:rPr lang="en-US" dirty="0"/>
              <a:t> © 2025  /  Confidential  /  Slide  </a:t>
            </a:r>
            <a:fld id="{1AEA1191-217B-42DC-A141-83FE8D09B662}" type="slidenum">
              <a:rPr smtClean="0"/>
              <a:pPr/>
              <a:t>‹#›</a:t>
            </a:fld>
            <a:endParaRPr dirty="0"/>
          </a:p>
        </p:txBody>
      </p:sp>
      <p:cxnSp>
        <p:nvCxnSpPr>
          <p:cNvPr id="8" name="Straight Connector 7">
            <a:extLst>
              <a:ext uri="{FF2B5EF4-FFF2-40B4-BE49-F238E27FC236}">
                <a16:creationId xmlns:a16="http://schemas.microsoft.com/office/drawing/2014/main" id="{7D5AE27A-AC69-47DA-B89E-03681D7D7CAE}"/>
              </a:ext>
            </a:extLst>
          </p:cNvPr>
          <p:cNvCxnSpPr>
            <a:cxnSpLocks/>
          </p:cNvCxnSpPr>
          <p:nvPr userDrawn="1"/>
        </p:nvCxnSpPr>
        <p:spPr>
          <a:xfrm>
            <a:off x="1524000" y="1333500"/>
            <a:ext cx="22479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 Placeholder 4">
            <a:extLst>
              <a:ext uri="{FF2B5EF4-FFF2-40B4-BE49-F238E27FC236}">
                <a16:creationId xmlns:a16="http://schemas.microsoft.com/office/drawing/2014/main" id="{188A8ACC-29DF-4B33-BF6F-EAC1C156729A}"/>
              </a:ext>
            </a:extLst>
          </p:cNvPr>
          <p:cNvSpPr>
            <a:spLocks noGrp="1"/>
          </p:cNvSpPr>
          <p:nvPr>
            <p:ph idx="13"/>
          </p:nvPr>
        </p:nvSpPr>
        <p:spPr>
          <a:xfrm>
            <a:off x="4067175" y="1344612"/>
            <a:ext cx="6600825" cy="4370388"/>
          </a:xfrm>
          <a:prstGeom prst="rect">
            <a:avLst/>
          </a:prstGeom>
        </p:spPr>
        <p:txBody>
          <a:bodyPr vert="horz" lIns="0" tIns="0" rIns="0" bIns="0" rtlCol="0">
            <a:noAutofit/>
          </a:body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Click to edit Master text styles</a:t>
            </a:r>
          </a:p>
          <a:p>
            <a:pPr marL="0" marR="0" lvl="1"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Second level</a:t>
            </a:r>
          </a:p>
          <a:p>
            <a:pPr marL="0" marR="0" lvl="2"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Third level</a:t>
            </a:r>
          </a:p>
          <a:p>
            <a:pPr marL="0" marR="0" lvl="3"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Fourth level</a:t>
            </a:r>
          </a:p>
          <a:p>
            <a:pPr marL="0" marR="0" lvl="4"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Fifth level</a:t>
            </a:r>
            <a:endParaRPr lang="en-US" dirty="0"/>
          </a:p>
        </p:txBody>
      </p:sp>
    </p:spTree>
    <p:extLst>
      <p:ext uri="{BB962C8B-B14F-4D97-AF65-F5344CB8AC3E}">
        <p14:creationId xmlns:p14="http://schemas.microsoft.com/office/powerpoint/2010/main" val="1738961673"/>
      </p:ext>
    </p:extLst>
  </p:cSld>
  <p:clrMapOvr>
    <a:masterClrMapping/>
  </p:clrMapOvr>
  <p:hf sldNum="0" hdr="0" dt="0"/>
  <p:extLst>
    <p:ext uri="{DCECCB84-F9BA-43D5-87BE-67443E8EF086}">
      <p15:sldGuideLst xmlns:p15="http://schemas.microsoft.com/office/powerpoint/2012/main">
        <p15:guide id="1" pos="960">
          <p15:clr>
            <a:srgbClr val="FBAE40"/>
          </p15:clr>
        </p15:guide>
        <p15:guide id="2" orient="horz" pos="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ccolades">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8E286DF-034F-4EE0-A230-987ABB29844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0" y="4790073"/>
            <a:ext cx="596302" cy="596302"/>
          </a:xfrm>
          <a:prstGeom prst="rect">
            <a:avLst/>
          </a:prstGeom>
        </p:spPr>
      </p:pic>
      <p:pic>
        <p:nvPicPr>
          <p:cNvPr id="6" name="Picture 5">
            <a:extLst>
              <a:ext uri="{FF2B5EF4-FFF2-40B4-BE49-F238E27FC236}">
                <a16:creationId xmlns:a16="http://schemas.microsoft.com/office/drawing/2014/main" id="{F3D42830-8CAD-4E88-BD4F-FFE4CFA083C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0" y="3929534"/>
            <a:ext cx="596302" cy="596302"/>
          </a:xfrm>
          <a:prstGeom prst="rect">
            <a:avLst/>
          </a:prstGeom>
        </p:spPr>
      </p:pic>
      <p:pic>
        <p:nvPicPr>
          <p:cNvPr id="7" name="Picture 6">
            <a:extLst>
              <a:ext uri="{FF2B5EF4-FFF2-40B4-BE49-F238E27FC236}">
                <a16:creationId xmlns:a16="http://schemas.microsoft.com/office/drawing/2014/main" id="{C085C26B-3088-4090-87B6-E1E48021B01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524000" y="3068995"/>
            <a:ext cx="596302" cy="596302"/>
          </a:xfrm>
          <a:prstGeom prst="rect">
            <a:avLst/>
          </a:prstGeom>
        </p:spPr>
      </p:pic>
      <p:pic>
        <p:nvPicPr>
          <p:cNvPr id="8" name="Picture 7">
            <a:extLst>
              <a:ext uri="{FF2B5EF4-FFF2-40B4-BE49-F238E27FC236}">
                <a16:creationId xmlns:a16="http://schemas.microsoft.com/office/drawing/2014/main" id="{D2790AD9-69B5-424D-A4A3-859C2140A9E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0" y="1341868"/>
            <a:ext cx="596302" cy="596302"/>
          </a:xfrm>
          <a:prstGeom prst="rect">
            <a:avLst/>
          </a:prstGeom>
        </p:spPr>
      </p:pic>
      <p:pic>
        <p:nvPicPr>
          <p:cNvPr id="9" name="Picture 8">
            <a:extLst>
              <a:ext uri="{FF2B5EF4-FFF2-40B4-BE49-F238E27FC236}">
                <a16:creationId xmlns:a16="http://schemas.microsoft.com/office/drawing/2014/main" id="{86E5AA60-13BF-430A-80CB-0FDFA55A0E8A}"/>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524000" y="2208456"/>
            <a:ext cx="596302" cy="596302"/>
          </a:xfrm>
          <a:prstGeom prst="rect">
            <a:avLst/>
          </a:prstGeom>
        </p:spPr>
      </p:pic>
      <p:sp>
        <p:nvSpPr>
          <p:cNvPr id="12" name="Text Placeholder 11">
            <a:extLst>
              <a:ext uri="{FF2B5EF4-FFF2-40B4-BE49-F238E27FC236}">
                <a16:creationId xmlns:a16="http://schemas.microsoft.com/office/drawing/2014/main" id="{8E27A9ED-7A94-4D3E-B36E-C314F95FD0F8}"/>
              </a:ext>
            </a:extLst>
          </p:cNvPr>
          <p:cNvSpPr>
            <a:spLocks noGrp="1"/>
          </p:cNvSpPr>
          <p:nvPr>
            <p:ph type="body" sz="quarter" idx="11" hasCustomPrompt="1"/>
          </p:nvPr>
        </p:nvSpPr>
        <p:spPr>
          <a:xfrm>
            <a:off x="2587752" y="1341439"/>
            <a:ext cx="8087869" cy="596302"/>
          </a:xfrm>
          <a:prstGeom prst="rect">
            <a:avLst/>
          </a:prstGeom>
        </p:spPr>
        <p:txBody>
          <a:bodyPr anchor="ctr" anchorCtr="0"/>
          <a:lstStyle>
            <a:lvl1pPr marL="0" indent="0">
              <a:buNone/>
              <a:defRPr/>
            </a:lvl1pPr>
          </a:lstStyle>
          <a:p>
            <a:pPr lvl="0"/>
            <a:r>
              <a:rPr lang="en-US" dirty="0"/>
              <a:t>Georgia 16pt</a:t>
            </a:r>
          </a:p>
        </p:txBody>
      </p:sp>
      <p:sp>
        <p:nvSpPr>
          <p:cNvPr id="13" name="Text Placeholder 11">
            <a:extLst>
              <a:ext uri="{FF2B5EF4-FFF2-40B4-BE49-F238E27FC236}">
                <a16:creationId xmlns:a16="http://schemas.microsoft.com/office/drawing/2014/main" id="{8F3CE500-E94C-402C-92F6-3F5DBB07CE8A}"/>
              </a:ext>
            </a:extLst>
          </p:cNvPr>
          <p:cNvSpPr>
            <a:spLocks noGrp="1"/>
          </p:cNvSpPr>
          <p:nvPr>
            <p:ph type="body" sz="quarter" idx="12" hasCustomPrompt="1"/>
          </p:nvPr>
        </p:nvSpPr>
        <p:spPr>
          <a:xfrm>
            <a:off x="2587752" y="2208456"/>
            <a:ext cx="8087869" cy="596302"/>
          </a:xfrm>
          <a:prstGeom prst="rect">
            <a:avLst/>
          </a:prstGeom>
        </p:spPr>
        <p:txBody>
          <a:bodyPr anchor="ctr" anchorCtr="0"/>
          <a:lstStyle>
            <a:lvl1pPr marL="0" marR="0" indent="0" algn="l" defTabSz="914400" rtl="0" eaLnBrk="1" fontAlgn="auto" latinLnBrk="0" hangingPunct="1">
              <a:lnSpc>
                <a:spcPct val="100000"/>
              </a:lnSpc>
              <a:spcBef>
                <a:spcPts val="0"/>
              </a:spcBef>
              <a:spcAft>
                <a:spcPts val="0"/>
              </a:spcAft>
              <a:buClr>
                <a:srgbClr val="00ACB6"/>
              </a:buClr>
              <a:buSzTx/>
              <a:buFont typeface="Georgia" panose="02040502050405020303" pitchFamily="18" charset="0"/>
              <a:buNone/>
              <a:tabLst/>
              <a:defRPr/>
            </a:lvl1pPr>
          </a:lstStyle>
          <a:p>
            <a:pPr marL="0" marR="0" lvl="0" indent="0" algn="l" defTabSz="914400" rtl="0" eaLnBrk="1" fontAlgn="auto" latinLnBrk="0" hangingPunct="1">
              <a:lnSpc>
                <a:spcPct val="100000"/>
              </a:lnSpc>
              <a:spcBef>
                <a:spcPts val="0"/>
              </a:spcBef>
              <a:spcAft>
                <a:spcPts val="0"/>
              </a:spcAft>
              <a:buClr>
                <a:srgbClr val="00ACB6"/>
              </a:buClr>
              <a:buSzTx/>
              <a:buFont typeface="Georgia" panose="02040502050405020303" pitchFamily="18" charset="0"/>
              <a:buNone/>
              <a:tabLst/>
              <a:defRPr/>
            </a:pPr>
            <a:r>
              <a:rPr lang="en-US" dirty="0"/>
              <a:t>Single line of text will be centered to accolade icon</a:t>
            </a:r>
          </a:p>
        </p:txBody>
      </p:sp>
      <p:sp>
        <p:nvSpPr>
          <p:cNvPr id="14" name="Text Placeholder 11">
            <a:extLst>
              <a:ext uri="{FF2B5EF4-FFF2-40B4-BE49-F238E27FC236}">
                <a16:creationId xmlns:a16="http://schemas.microsoft.com/office/drawing/2014/main" id="{C1A5AA51-BEA3-41B7-B8AA-C27C16331F96}"/>
              </a:ext>
            </a:extLst>
          </p:cNvPr>
          <p:cNvSpPr>
            <a:spLocks noGrp="1"/>
          </p:cNvSpPr>
          <p:nvPr>
            <p:ph type="body" sz="quarter" idx="13" hasCustomPrompt="1"/>
          </p:nvPr>
        </p:nvSpPr>
        <p:spPr>
          <a:xfrm>
            <a:off x="2580131" y="3062517"/>
            <a:ext cx="8087869" cy="596302"/>
          </a:xfrm>
          <a:prstGeom prst="rect">
            <a:avLst/>
          </a:prstGeom>
        </p:spPr>
        <p:txBody>
          <a:bodyPr anchor="ctr" anchorCtr="0"/>
          <a:lstStyle>
            <a:lvl1pPr marL="0" marR="0" indent="0" algn="l" defTabSz="914400" rtl="0" eaLnBrk="1" fontAlgn="auto" latinLnBrk="0" hangingPunct="1">
              <a:lnSpc>
                <a:spcPct val="100000"/>
              </a:lnSpc>
              <a:spcBef>
                <a:spcPts val="0"/>
              </a:spcBef>
              <a:spcAft>
                <a:spcPts val="0"/>
              </a:spcAft>
              <a:buClr>
                <a:srgbClr val="00ACB6"/>
              </a:buClr>
              <a:buSzTx/>
              <a:buFont typeface="Georgia" panose="02040502050405020303" pitchFamily="18" charset="0"/>
              <a:buNone/>
              <a:tabLst/>
              <a:defRPr lang="en-US" sz="1600" i="0" kern="1200" baseline="0" dirty="0">
                <a:solidFill>
                  <a:schemeClr val="tx2"/>
                </a:solidFill>
                <a:latin typeface="Georgia" panose="02040502050405020303" pitchFamily="18" charset="0"/>
                <a:ea typeface="+mn-ea"/>
                <a:cs typeface="+mn-cs"/>
              </a:defRPr>
            </a:lvl1pPr>
          </a:lstStyle>
          <a:p>
            <a:pPr lvl="0"/>
            <a:r>
              <a:rPr lang="en-US" dirty="0"/>
              <a:t>Two lines of text </a:t>
            </a:r>
          </a:p>
          <a:p>
            <a:pPr lvl="0"/>
            <a:r>
              <a:rPr lang="en-US" dirty="0"/>
              <a:t>will align to top and bottom of accolade icon</a:t>
            </a:r>
          </a:p>
        </p:txBody>
      </p:sp>
      <p:sp>
        <p:nvSpPr>
          <p:cNvPr id="15" name="Text Placeholder 11">
            <a:extLst>
              <a:ext uri="{FF2B5EF4-FFF2-40B4-BE49-F238E27FC236}">
                <a16:creationId xmlns:a16="http://schemas.microsoft.com/office/drawing/2014/main" id="{D3B60107-D933-4DE4-8384-8DB4194CC508}"/>
              </a:ext>
            </a:extLst>
          </p:cNvPr>
          <p:cNvSpPr>
            <a:spLocks noGrp="1"/>
          </p:cNvSpPr>
          <p:nvPr>
            <p:ph type="body" sz="quarter" idx="14"/>
          </p:nvPr>
        </p:nvSpPr>
        <p:spPr>
          <a:xfrm>
            <a:off x="2580131" y="3929534"/>
            <a:ext cx="8087869" cy="596302"/>
          </a:xfrm>
          <a:prstGeom prst="rect">
            <a:avLst/>
          </a:prstGeom>
        </p:spPr>
        <p:txBody>
          <a:bodyPr anchor="ctr" anchorCtr="0"/>
          <a:lstStyle>
            <a:lvl1pPr marL="0" indent="0">
              <a:buNone/>
              <a:defRPr i="0"/>
            </a:lvl1pPr>
          </a:lstStyle>
          <a:p>
            <a:pPr lvl="0"/>
            <a:r>
              <a:rPr lang="en-US"/>
              <a:t>Click to edit Master text styles</a:t>
            </a:r>
          </a:p>
        </p:txBody>
      </p:sp>
      <p:sp>
        <p:nvSpPr>
          <p:cNvPr id="16" name="Text Placeholder 11">
            <a:extLst>
              <a:ext uri="{FF2B5EF4-FFF2-40B4-BE49-F238E27FC236}">
                <a16:creationId xmlns:a16="http://schemas.microsoft.com/office/drawing/2014/main" id="{6A84DEB3-D511-4FE8-ACA6-C1A1A5018E57}"/>
              </a:ext>
            </a:extLst>
          </p:cNvPr>
          <p:cNvSpPr>
            <a:spLocks noGrp="1"/>
          </p:cNvSpPr>
          <p:nvPr>
            <p:ph type="body" sz="quarter" idx="15" hasCustomPrompt="1"/>
          </p:nvPr>
        </p:nvSpPr>
        <p:spPr>
          <a:xfrm>
            <a:off x="2580131" y="4792460"/>
            <a:ext cx="8087869" cy="596302"/>
          </a:xfrm>
          <a:prstGeom prst="rect">
            <a:avLst/>
          </a:prstGeom>
        </p:spPr>
        <p:txBody>
          <a:bodyPr anchor="ctr" anchorCtr="0"/>
          <a:lstStyle>
            <a:lvl1pPr marL="0" indent="0">
              <a:buNone/>
              <a:defRPr/>
            </a:lvl1pPr>
          </a:lstStyle>
          <a:p>
            <a:pPr lvl="0"/>
            <a:r>
              <a:rPr lang="en-US" dirty="0"/>
              <a:t>Click to edit text</a:t>
            </a:r>
          </a:p>
        </p:txBody>
      </p:sp>
      <p:sp>
        <p:nvSpPr>
          <p:cNvPr id="17" name="Title 2">
            <a:extLst>
              <a:ext uri="{FF2B5EF4-FFF2-40B4-BE49-F238E27FC236}">
                <a16:creationId xmlns:a16="http://schemas.microsoft.com/office/drawing/2014/main" id="{5DEED7BD-E57B-43C2-A3DF-DE58F33E672C}"/>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Header -- Arial Bold 28pt max (26pt min)</a:t>
            </a:r>
          </a:p>
        </p:txBody>
      </p:sp>
      <p:sp>
        <p:nvSpPr>
          <p:cNvPr id="2" name="Footer Placeholder 2">
            <a:extLst>
              <a:ext uri="{FF2B5EF4-FFF2-40B4-BE49-F238E27FC236}">
                <a16:creationId xmlns:a16="http://schemas.microsoft.com/office/drawing/2014/main" id="{09F0BDE0-8043-A433-B63A-E2B0A9184947}"/>
              </a:ext>
            </a:extLst>
          </p:cNvPr>
          <p:cNvSpPr>
            <a:spLocks noGrp="1"/>
          </p:cNvSpPr>
          <p:nvPr>
            <p:ph type="ftr" sz="quarter" idx="16"/>
          </p:nvPr>
        </p:nvSpPr>
        <p:spPr>
          <a:xfrm>
            <a:off x="9108255" y="6214985"/>
            <a:ext cx="2572512" cy="300482"/>
          </a:xfrm>
        </p:spPr>
        <p:txBody>
          <a:bodyPr/>
          <a:lstStyle>
            <a:lvl1pPr>
              <a:defRPr/>
            </a:lvl1pPr>
          </a:lstStyle>
          <a:p>
            <a:r>
              <a:rPr lang="en-US" dirty="0"/>
              <a:t> © 2025  /  Confidential  /  Slide  </a:t>
            </a:r>
            <a:fld id="{1AEA1191-217B-42DC-A141-83FE8D09B662}" type="slidenum">
              <a:rPr smtClean="0"/>
              <a:pPr/>
              <a:t>‹#›</a:t>
            </a:fld>
            <a:endParaRPr dirty="0"/>
          </a:p>
        </p:txBody>
      </p:sp>
    </p:spTree>
    <p:extLst>
      <p:ext uri="{BB962C8B-B14F-4D97-AF65-F5344CB8AC3E}">
        <p14:creationId xmlns:p14="http://schemas.microsoft.com/office/powerpoint/2010/main" val="30969850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bout and Meet Our Firm">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A5879C14-DFA9-4CAC-A95E-98F99F1001FE}"/>
              </a:ext>
            </a:extLst>
          </p:cNvPr>
          <p:cNvSpPr>
            <a:spLocks noGrp="1"/>
          </p:cNvSpPr>
          <p:nvPr>
            <p:ph type="ftr" sz="quarter" idx="31"/>
          </p:nvPr>
        </p:nvSpPr>
        <p:spPr/>
        <p:txBody>
          <a:bodyPr/>
          <a:lstStyle>
            <a:lvl1pPr>
              <a:defRPr/>
            </a:lvl1pPr>
          </a:lstStyle>
          <a:p>
            <a:r>
              <a:rPr lang="en-US" dirty="0"/>
              <a:t> © 2025  /  Confidential  /  Slide  </a:t>
            </a:r>
            <a:fld id="{1AEA1191-217B-42DC-A141-83FE8D09B662}" type="slidenum">
              <a:rPr smtClean="0"/>
              <a:pPr/>
              <a:t>‹#›</a:t>
            </a:fld>
            <a:endParaRPr dirty="0"/>
          </a:p>
        </p:txBody>
      </p:sp>
      <p:sp>
        <p:nvSpPr>
          <p:cNvPr id="28" name="TextBox 27">
            <a:extLst>
              <a:ext uri="{FF2B5EF4-FFF2-40B4-BE49-F238E27FC236}">
                <a16:creationId xmlns:a16="http://schemas.microsoft.com/office/drawing/2014/main" id="{F543EAB2-8DD7-4ADF-AB2F-334898F8B569}"/>
              </a:ext>
            </a:extLst>
          </p:cNvPr>
          <p:cNvSpPr txBox="1">
            <a:spLocks noChangeAspect="1"/>
          </p:cNvSpPr>
          <p:nvPr userDrawn="1"/>
        </p:nvSpPr>
        <p:spPr>
          <a:xfrm>
            <a:off x="6572023" y="1447801"/>
            <a:ext cx="836067" cy="836269"/>
          </a:xfrm>
          <a:prstGeom prst="rect">
            <a:avLst/>
          </a:prstGeom>
          <a:solidFill>
            <a:schemeClr val="tx1"/>
          </a:solidFill>
          <a:ln>
            <a:noFill/>
          </a:ln>
        </p:spPr>
        <p:txBody>
          <a:bodyPr wrap="square" rtlCol="0" anchor="ctr" anchorCtr="0">
            <a:normAutofit/>
          </a:bodyPr>
          <a:lstStyle/>
          <a:p>
            <a:pPr algn="ctr"/>
            <a:r>
              <a:rPr lang="en-US" sz="1800" b="1" i="0" dirty="0">
                <a:solidFill>
                  <a:schemeClr val="bg1"/>
                </a:solidFill>
                <a:latin typeface="+mj-lt"/>
              </a:rPr>
              <a:t>900+</a:t>
            </a:r>
          </a:p>
        </p:txBody>
      </p:sp>
      <p:sp>
        <p:nvSpPr>
          <p:cNvPr id="35" name="TextBox 34">
            <a:extLst>
              <a:ext uri="{FF2B5EF4-FFF2-40B4-BE49-F238E27FC236}">
                <a16:creationId xmlns:a16="http://schemas.microsoft.com/office/drawing/2014/main" id="{5F6D4257-25B3-4FA4-9B49-D456B3AA3EFF}"/>
              </a:ext>
            </a:extLst>
          </p:cNvPr>
          <p:cNvSpPr txBox="1">
            <a:spLocks noChangeAspect="1"/>
          </p:cNvSpPr>
          <p:nvPr userDrawn="1"/>
        </p:nvSpPr>
        <p:spPr>
          <a:xfrm>
            <a:off x="6572023" y="2541450"/>
            <a:ext cx="836067" cy="836269"/>
          </a:xfrm>
          <a:prstGeom prst="rect">
            <a:avLst/>
          </a:prstGeom>
          <a:solidFill>
            <a:schemeClr val="tx1"/>
          </a:solidFill>
          <a:ln>
            <a:noFill/>
          </a:ln>
        </p:spPr>
        <p:txBody>
          <a:bodyPr wrap="square" rtlCol="0" anchor="ctr" anchorCtr="0">
            <a:normAutofit/>
          </a:bodyPr>
          <a:lstStyle/>
          <a:p>
            <a:pPr algn="ctr"/>
            <a:r>
              <a:rPr lang="en-US" sz="1800" b="1" i="0" dirty="0">
                <a:solidFill>
                  <a:schemeClr val="bg1"/>
                </a:solidFill>
                <a:latin typeface="+mj-lt"/>
              </a:rPr>
              <a:t>120</a:t>
            </a:r>
            <a:r>
              <a:rPr kumimoji="0" lang="en-US" sz="1800" b="1" i="0" u="none" strike="noStrike" kern="1200" cap="none" spc="0" normalizeH="0" baseline="0" noProof="0" dirty="0">
                <a:ln>
                  <a:noFill/>
                </a:ln>
                <a:solidFill>
                  <a:srgbClr val="00ACB6"/>
                </a:solidFill>
                <a:effectLst/>
                <a:uLnTx/>
                <a:uFillTx/>
                <a:latin typeface="Arial"/>
                <a:ea typeface="+mn-ea"/>
                <a:cs typeface="+mn-cs"/>
              </a:rPr>
              <a:t>+</a:t>
            </a:r>
            <a:endParaRPr lang="en-US" sz="1800" b="1" i="0" dirty="0">
              <a:solidFill>
                <a:schemeClr val="bg1"/>
              </a:solidFill>
              <a:latin typeface="+mj-lt"/>
            </a:endParaRPr>
          </a:p>
        </p:txBody>
      </p:sp>
      <p:sp>
        <p:nvSpPr>
          <p:cNvPr id="38" name="TextBox 37">
            <a:extLst>
              <a:ext uri="{FF2B5EF4-FFF2-40B4-BE49-F238E27FC236}">
                <a16:creationId xmlns:a16="http://schemas.microsoft.com/office/drawing/2014/main" id="{8747949A-FCC2-4A62-907C-4D75F98A57A6}"/>
              </a:ext>
            </a:extLst>
          </p:cNvPr>
          <p:cNvSpPr txBox="1">
            <a:spLocks noChangeAspect="1"/>
          </p:cNvSpPr>
          <p:nvPr userDrawn="1"/>
        </p:nvSpPr>
        <p:spPr>
          <a:xfrm>
            <a:off x="6572023" y="3635099"/>
            <a:ext cx="836067" cy="836269"/>
          </a:xfrm>
          <a:prstGeom prst="rect">
            <a:avLst/>
          </a:prstGeom>
          <a:solidFill>
            <a:schemeClr val="tx1"/>
          </a:solidFill>
          <a:ln>
            <a:noFill/>
          </a:ln>
        </p:spPr>
        <p:txBody>
          <a:bodyPr wrap="square" rtlCol="0" anchor="ctr" anchorCtr="0">
            <a:normAutofit/>
          </a:bodyPr>
          <a:lstStyle/>
          <a:p>
            <a:pPr algn="ctr"/>
            <a:r>
              <a:rPr lang="en-US" sz="1800" b="1" i="0" dirty="0">
                <a:solidFill>
                  <a:schemeClr val="bg1"/>
                </a:solidFill>
                <a:latin typeface="+mj-lt"/>
              </a:rPr>
              <a:t>14</a:t>
            </a:r>
          </a:p>
        </p:txBody>
      </p:sp>
      <p:sp>
        <p:nvSpPr>
          <p:cNvPr id="41" name="TextBox 40">
            <a:extLst>
              <a:ext uri="{FF2B5EF4-FFF2-40B4-BE49-F238E27FC236}">
                <a16:creationId xmlns:a16="http://schemas.microsoft.com/office/drawing/2014/main" id="{2CA0DBB4-5DCC-4809-A0E2-10209B1BC443}"/>
              </a:ext>
            </a:extLst>
          </p:cNvPr>
          <p:cNvSpPr txBox="1"/>
          <p:nvPr userDrawn="1"/>
        </p:nvSpPr>
        <p:spPr>
          <a:xfrm>
            <a:off x="7638899" y="4211311"/>
            <a:ext cx="4132666" cy="318309"/>
          </a:xfrm>
          <a:prstGeom prst="rect">
            <a:avLst/>
          </a:prstGeom>
          <a:noFill/>
        </p:spPr>
        <p:txBody>
          <a:bodyPr wrap="square" lIns="0" tIns="0" rIns="0" bIns="0" rtlCol="0">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31D3D"/>
                </a:solidFill>
                <a:effectLst/>
                <a:uLnTx/>
                <a:uFillTx/>
                <a:latin typeface="Arial"/>
                <a:ea typeface="+mn-ea"/>
                <a:cs typeface="+mn-cs"/>
              </a:rPr>
              <a:t>CA  </a:t>
            </a:r>
            <a:r>
              <a:rPr kumimoji="0" lang="en-US" sz="1100" b="0" i="0" u="none" strike="noStrike" kern="1200" cap="none" spc="0" normalizeH="0" baseline="0" noProof="0" dirty="0">
                <a:ln>
                  <a:noFill/>
                </a:ln>
                <a:solidFill>
                  <a:srgbClr val="00ACB6"/>
                </a:solidFill>
                <a:effectLst/>
                <a:uLnTx/>
                <a:uFillTx/>
                <a:latin typeface="Arial"/>
                <a:ea typeface="+mn-ea"/>
                <a:cs typeface="+mn-cs"/>
              </a:rPr>
              <a:t>|</a:t>
            </a:r>
            <a:r>
              <a:rPr kumimoji="0" lang="en-US" sz="1100" b="0" i="0" u="none" strike="noStrike" kern="1200" cap="none" spc="0" normalizeH="0" baseline="0" noProof="0" dirty="0">
                <a:ln>
                  <a:noFill/>
                </a:ln>
                <a:solidFill>
                  <a:srgbClr val="031D3D"/>
                </a:solidFill>
                <a:effectLst/>
                <a:uLnTx/>
                <a:uFillTx/>
                <a:latin typeface="Arial"/>
                <a:ea typeface="+mn-ea"/>
                <a:cs typeface="+mn-cs"/>
              </a:rPr>
              <a:t>  CO  </a:t>
            </a:r>
            <a:r>
              <a:rPr kumimoji="0" lang="en-US" sz="1100" b="0" i="0" u="none" strike="noStrike" kern="1200" cap="none" spc="0" normalizeH="0" baseline="0" noProof="0" dirty="0">
                <a:ln>
                  <a:noFill/>
                </a:ln>
                <a:solidFill>
                  <a:srgbClr val="00ACB6"/>
                </a:solidFill>
                <a:effectLst/>
                <a:uLnTx/>
                <a:uFillTx/>
                <a:latin typeface="Arial"/>
                <a:ea typeface="+mn-ea"/>
                <a:cs typeface="+mn-cs"/>
              </a:rPr>
              <a:t>|</a:t>
            </a:r>
            <a:r>
              <a:rPr kumimoji="0" lang="en-US" sz="1100" b="0" i="0" u="none" strike="noStrike" kern="1200" cap="none" spc="0" normalizeH="0" baseline="0" noProof="0" dirty="0">
                <a:ln>
                  <a:noFill/>
                </a:ln>
                <a:solidFill>
                  <a:srgbClr val="031D3D"/>
                </a:solidFill>
                <a:effectLst/>
                <a:uLnTx/>
                <a:uFillTx/>
                <a:latin typeface="Arial"/>
                <a:ea typeface="+mn-ea"/>
                <a:cs typeface="+mn-cs"/>
              </a:rPr>
              <a:t>  DC  </a:t>
            </a:r>
            <a:r>
              <a:rPr kumimoji="0" lang="en-US" sz="1100" b="0" i="0" u="none" strike="noStrike" kern="1200" cap="none" spc="0" normalizeH="0" baseline="0" noProof="0" dirty="0">
                <a:ln>
                  <a:noFill/>
                </a:ln>
                <a:solidFill>
                  <a:srgbClr val="00ACB6"/>
                </a:solidFill>
                <a:effectLst/>
                <a:uLnTx/>
                <a:uFillTx/>
                <a:latin typeface="Arial"/>
                <a:ea typeface="+mn-ea"/>
                <a:cs typeface="+mn-cs"/>
              </a:rPr>
              <a:t>|</a:t>
            </a:r>
            <a:r>
              <a:rPr kumimoji="0" lang="en-US" sz="1100" b="0" i="0" u="none" strike="noStrike" kern="1200" cap="none" spc="0" normalizeH="0" baseline="0" noProof="0" dirty="0">
                <a:ln>
                  <a:noFill/>
                </a:ln>
                <a:solidFill>
                  <a:srgbClr val="031D3D"/>
                </a:solidFill>
                <a:effectLst/>
                <a:uLnTx/>
                <a:uFillTx/>
                <a:latin typeface="Arial"/>
                <a:ea typeface="+mn-ea"/>
                <a:cs typeface="+mn-cs"/>
              </a:rPr>
              <a:t>  DE  </a:t>
            </a:r>
            <a:r>
              <a:rPr kumimoji="0" lang="en-US" sz="1100" b="0" i="0" u="none" strike="noStrike" kern="1200" cap="none" spc="0" normalizeH="0" baseline="0" noProof="0" dirty="0">
                <a:ln>
                  <a:noFill/>
                </a:ln>
                <a:solidFill>
                  <a:srgbClr val="00ACB6"/>
                </a:solidFill>
                <a:effectLst/>
                <a:uLnTx/>
                <a:uFillTx/>
                <a:latin typeface="Arial"/>
                <a:ea typeface="+mn-ea"/>
                <a:cs typeface="+mn-cs"/>
              </a:rPr>
              <a:t>|</a:t>
            </a:r>
            <a:r>
              <a:rPr kumimoji="0" lang="en-US" sz="1100" b="0" i="0" u="none" strike="noStrike" kern="1200" cap="none" spc="0" normalizeH="0" baseline="0" noProof="0" dirty="0">
                <a:ln>
                  <a:noFill/>
                </a:ln>
                <a:solidFill>
                  <a:srgbClr val="031D3D"/>
                </a:solidFill>
                <a:effectLst/>
                <a:uLnTx/>
                <a:uFillTx/>
                <a:latin typeface="Arial"/>
                <a:ea typeface="+mn-ea"/>
                <a:cs typeface="+mn-cs"/>
              </a:rPr>
              <a:t>  FL  </a:t>
            </a:r>
            <a:r>
              <a:rPr kumimoji="0" lang="en-US" sz="1100" b="0" i="0" u="none" strike="noStrike" kern="1200" cap="none" spc="0" normalizeH="0" baseline="0" noProof="0" dirty="0">
                <a:ln>
                  <a:noFill/>
                </a:ln>
                <a:solidFill>
                  <a:srgbClr val="00ACB6"/>
                </a:solidFill>
                <a:effectLst/>
                <a:uLnTx/>
                <a:uFillTx/>
                <a:latin typeface="Arial"/>
                <a:ea typeface="+mn-ea"/>
                <a:cs typeface="+mn-cs"/>
              </a:rPr>
              <a:t>|</a:t>
            </a:r>
            <a:r>
              <a:rPr kumimoji="0" lang="en-US" sz="1100" b="0" i="0" u="none" strike="noStrike" kern="1200" cap="none" spc="0" normalizeH="0" baseline="0" noProof="0" dirty="0">
                <a:ln>
                  <a:noFill/>
                </a:ln>
                <a:solidFill>
                  <a:srgbClr val="031D3D"/>
                </a:solidFill>
                <a:effectLst/>
                <a:uLnTx/>
                <a:uFillTx/>
                <a:latin typeface="Arial"/>
                <a:ea typeface="+mn-ea"/>
                <a:cs typeface="+mn-cs"/>
              </a:rPr>
              <a:t>  IL  </a:t>
            </a:r>
            <a:r>
              <a:rPr kumimoji="0" lang="en-US" sz="1100" b="0" i="0" u="none" strike="noStrike" kern="1200" cap="none" spc="0" normalizeH="0" baseline="0" noProof="0" dirty="0">
                <a:ln>
                  <a:noFill/>
                </a:ln>
                <a:solidFill>
                  <a:srgbClr val="00ACB6"/>
                </a:solidFill>
                <a:effectLst/>
                <a:uLnTx/>
                <a:uFillTx/>
                <a:latin typeface="+mn-lt"/>
                <a:ea typeface="+mn-ea"/>
                <a:cs typeface="+mn-cs"/>
              </a:rPr>
              <a:t>|</a:t>
            </a:r>
            <a:r>
              <a:rPr kumimoji="0" lang="en-US" sz="1100" b="0" i="0" u="none" strike="noStrike" kern="1200" cap="none" spc="0" normalizeH="0" baseline="0" noProof="0" dirty="0">
                <a:ln>
                  <a:noFill/>
                </a:ln>
                <a:solidFill>
                  <a:srgbClr val="031D3D"/>
                </a:solidFill>
                <a:effectLst/>
                <a:uLnTx/>
                <a:uFillTx/>
                <a:latin typeface="Arial"/>
                <a:ea typeface="+mn-ea"/>
                <a:cs typeface="+mn-cs"/>
              </a:rPr>
              <a:t>  MD  </a:t>
            </a:r>
            <a:r>
              <a:rPr kumimoji="0" lang="en-US" sz="1100" b="0" i="0" u="none" strike="noStrike" kern="1200" cap="none" spc="0" normalizeH="0" baseline="0" noProof="0" dirty="0">
                <a:ln>
                  <a:noFill/>
                </a:ln>
                <a:solidFill>
                  <a:srgbClr val="00ACB6"/>
                </a:solidFill>
                <a:effectLst/>
                <a:uLnTx/>
                <a:uFillTx/>
                <a:latin typeface="Arial"/>
                <a:ea typeface="+mn-ea"/>
                <a:cs typeface="+mn-cs"/>
              </a:rPr>
              <a:t>|</a:t>
            </a:r>
            <a:r>
              <a:rPr kumimoji="0" lang="en-US" sz="1100" b="0" i="0" u="none" strike="noStrike" kern="1200" cap="none" spc="0" normalizeH="0" baseline="0" noProof="0" dirty="0">
                <a:ln>
                  <a:noFill/>
                </a:ln>
                <a:solidFill>
                  <a:srgbClr val="031D3D"/>
                </a:solidFill>
                <a:effectLst/>
                <a:uLnTx/>
                <a:uFillTx/>
                <a:latin typeface="Arial"/>
                <a:ea typeface="+mn-ea"/>
                <a:cs typeface="+mn-cs"/>
              </a:rPr>
              <a:t>  NY  </a:t>
            </a:r>
            <a:r>
              <a:rPr kumimoji="0" lang="en-US" sz="1100" b="0" i="0" u="none" strike="noStrike" kern="1200" cap="none" spc="0" normalizeH="0" baseline="0" noProof="0" dirty="0">
                <a:ln>
                  <a:noFill/>
                </a:ln>
                <a:solidFill>
                  <a:srgbClr val="00ACB6"/>
                </a:solidFill>
                <a:effectLst/>
                <a:uLnTx/>
                <a:uFillTx/>
                <a:latin typeface="Arial"/>
                <a:ea typeface="+mn-ea"/>
                <a:cs typeface="+mn-cs"/>
              </a:rPr>
              <a:t>|</a:t>
            </a:r>
            <a:r>
              <a:rPr kumimoji="0" lang="en-US" sz="1100" b="0" i="0" u="none" strike="noStrike" kern="1200" cap="none" spc="0" normalizeH="0" baseline="0" noProof="0" dirty="0">
                <a:ln>
                  <a:noFill/>
                </a:ln>
                <a:solidFill>
                  <a:srgbClr val="031D3D"/>
                </a:solidFill>
                <a:effectLst/>
                <a:uLnTx/>
                <a:uFillTx/>
                <a:latin typeface="Arial"/>
                <a:ea typeface="+mn-ea"/>
                <a:cs typeface="+mn-cs"/>
              </a:rPr>
              <a:t>  VA</a:t>
            </a:r>
          </a:p>
        </p:txBody>
      </p:sp>
      <p:sp>
        <p:nvSpPr>
          <p:cNvPr id="45" name="TextBox 44">
            <a:extLst>
              <a:ext uri="{FF2B5EF4-FFF2-40B4-BE49-F238E27FC236}">
                <a16:creationId xmlns:a16="http://schemas.microsoft.com/office/drawing/2014/main" id="{75BBEC73-4D2E-4970-B945-889D3E2F2807}"/>
              </a:ext>
            </a:extLst>
          </p:cNvPr>
          <p:cNvSpPr txBox="1"/>
          <p:nvPr userDrawn="1"/>
        </p:nvSpPr>
        <p:spPr>
          <a:xfrm>
            <a:off x="7640828" y="3939755"/>
            <a:ext cx="2940424" cy="226955"/>
          </a:xfrm>
          <a:prstGeom prst="rect">
            <a:avLst/>
          </a:prstGeom>
          <a:noFill/>
        </p:spPr>
        <p:txBody>
          <a:bodyPr wrap="square" lIns="0" tIns="0" rIns="0" bIns="0" rtlCol="0">
            <a:normAutofit/>
          </a:bodyPr>
          <a:lstStyle/>
          <a:p>
            <a:pPr lvl="0"/>
            <a:r>
              <a:rPr lang="en-US" sz="1400" kern="1200" baseline="0" dirty="0">
                <a:solidFill>
                  <a:schemeClr val="bg1"/>
                </a:solidFill>
                <a:latin typeface="+mj-lt"/>
                <a:ea typeface="+mn-ea"/>
                <a:cs typeface="+mn-cs"/>
              </a:rPr>
              <a:t>Offices</a:t>
            </a:r>
          </a:p>
        </p:txBody>
      </p:sp>
      <p:sp>
        <p:nvSpPr>
          <p:cNvPr id="47" name="TextBox 46">
            <a:extLst>
              <a:ext uri="{FF2B5EF4-FFF2-40B4-BE49-F238E27FC236}">
                <a16:creationId xmlns:a16="http://schemas.microsoft.com/office/drawing/2014/main" id="{9A1B0DC5-25E6-4410-84A3-2261829D5047}"/>
              </a:ext>
            </a:extLst>
          </p:cNvPr>
          <p:cNvSpPr txBox="1"/>
          <p:nvPr userDrawn="1"/>
        </p:nvSpPr>
        <p:spPr>
          <a:xfrm>
            <a:off x="7638899" y="3119373"/>
            <a:ext cx="3414211" cy="226955"/>
          </a:xfrm>
          <a:prstGeom prst="rect">
            <a:avLst/>
          </a:prstGeom>
          <a:noFill/>
        </p:spPr>
        <p:txBody>
          <a:bodyPr wrap="square" lIns="0" tIns="0" rIns="0" bIns="0" rtlCol="0">
            <a:normAutofit/>
          </a:bodyPr>
          <a:lstStyle/>
          <a:p>
            <a:pPr lvl="0"/>
            <a:r>
              <a:rPr lang="en-US" sz="1100" kern="1200" baseline="0" dirty="0">
                <a:solidFill>
                  <a:schemeClr val="tx1"/>
                </a:solidFill>
                <a:latin typeface="+mj-lt"/>
                <a:ea typeface="+mn-ea"/>
                <a:cs typeface="+mn-cs"/>
              </a:rPr>
              <a:t>A history of strategic growth</a:t>
            </a:r>
          </a:p>
        </p:txBody>
      </p:sp>
      <p:sp>
        <p:nvSpPr>
          <p:cNvPr id="49" name="TextBox 48">
            <a:extLst>
              <a:ext uri="{FF2B5EF4-FFF2-40B4-BE49-F238E27FC236}">
                <a16:creationId xmlns:a16="http://schemas.microsoft.com/office/drawing/2014/main" id="{F2B5D8B7-40E6-482E-9843-2BCB411FA57B}"/>
              </a:ext>
            </a:extLst>
          </p:cNvPr>
          <p:cNvSpPr txBox="1"/>
          <p:nvPr userDrawn="1"/>
        </p:nvSpPr>
        <p:spPr>
          <a:xfrm>
            <a:off x="7640828" y="2848839"/>
            <a:ext cx="2940424" cy="226955"/>
          </a:xfrm>
          <a:prstGeom prst="rect">
            <a:avLst/>
          </a:prstGeom>
          <a:noFill/>
        </p:spPr>
        <p:txBody>
          <a:bodyPr wrap="square" lIns="0" tIns="0" rIns="0" bIns="0" rtlCol="0">
            <a:normAutofit/>
          </a:bodyPr>
          <a:lstStyle/>
          <a:p>
            <a:pPr lvl="0"/>
            <a:r>
              <a:rPr lang="en-US" sz="1400" kern="1200" baseline="0" dirty="0">
                <a:solidFill>
                  <a:schemeClr val="bg1"/>
                </a:solidFill>
                <a:latin typeface="+mj-lt"/>
                <a:ea typeface="+mn-ea"/>
                <a:cs typeface="+mn-cs"/>
              </a:rPr>
              <a:t>Years</a:t>
            </a:r>
          </a:p>
        </p:txBody>
      </p:sp>
      <p:sp>
        <p:nvSpPr>
          <p:cNvPr id="53" name="TextBox 52">
            <a:extLst>
              <a:ext uri="{FF2B5EF4-FFF2-40B4-BE49-F238E27FC236}">
                <a16:creationId xmlns:a16="http://schemas.microsoft.com/office/drawing/2014/main" id="{9E0F92EF-ABBD-4C1F-BEAA-9C2D86A4C6C5}"/>
              </a:ext>
            </a:extLst>
          </p:cNvPr>
          <p:cNvSpPr txBox="1"/>
          <p:nvPr userDrawn="1"/>
        </p:nvSpPr>
        <p:spPr>
          <a:xfrm>
            <a:off x="7638899" y="2002210"/>
            <a:ext cx="3414211" cy="226955"/>
          </a:xfrm>
          <a:prstGeom prst="rect">
            <a:avLst/>
          </a:prstGeom>
          <a:noFill/>
        </p:spPr>
        <p:txBody>
          <a:bodyPr wrap="square" lIns="0" tIns="0" rIns="0" bIns="0" rtlCol="0">
            <a:normAutofit/>
          </a:bodyPr>
          <a:lstStyle/>
          <a:p>
            <a:pPr lvl="0"/>
            <a:r>
              <a:rPr lang="en-US" sz="1100" kern="1200" baseline="0" dirty="0">
                <a:solidFill>
                  <a:schemeClr val="tx1"/>
                </a:solidFill>
                <a:latin typeface="+mj-lt"/>
                <a:ea typeface="+mn-ea"/>
                <a:cs typeface="+mn-cs"/>
              </a:rPr>
              <a:t>Attorneys</a:t>
            </a:r>
            <a:r>
              <a:rPr lang="en-US" sz="1100" kern="1200" baseline="0" dirty="0">
                <a:solidFill>
                  <a:schemeClr val="tx2"/>
                </a:solidFill>
                <a:latin typeface="+mj-lt"/>
                <a:ea typeface="+mn-ea"/>
                <a:cs typeface="+mn-cs"/>
              </a:rPr>
              <a:t> and advisors</a:t>
            </a:r>
          </a:p>
        </p:txBody>
      </p:sp>
      <p:sp>
        <p:nvSpPr>
          <p:cNvPr id="54" name="TextBox 53">
            <a:extLst>
              <a:ext uri="{FF2B5EF4-FFF2-40B4-BE49-F238E27FC236}">
                <a16:creationId xmlns:a16="http://schemas.microsoft.com/office/drawing/2014/main" id="{8FD9CFE3-8A9A-4028-9674-5CD050F3842C}"/>
              </a:ext>
            </a:extLst>
          </p:cNvPr>
          <p:cNvSpPr txBox="1"/>
          <p:nvPr userDrawn="1"/>
        </p:nvSpPr>
        <p:spPr>
          <a:xfrm>
            <a:off x="7640828" y="1752546"/>
            <a:ext cx="2940424" cy="226955"/>
          </a:xfrm>
          <a:prstGeom prst="rect">
            <a:avLst/>
          </a:prstGeom>
          <a:noFill/>
        </p:spPr>
        <p:txBody>
          <a:bodyPr wrap="square" lIns="0" tIns="0" rIns="0" bIns="0" rtlCol="0">
            <a:normAutofit/>
          </a:bodyPr>
          <a:lstStyle/>
          <a:p>
            <a:pPr lvl="0"/>
            <a:r>
              <a:rPr lang="en-US" sz="1400" kern="1200" baseline="0" dirty="0">
                <a:solidFill>
                  <a:schemeClr val="bg1"/>
                </a:solidFill>
                <a:latin typeface="+mj-lt"/>
                <a:ea typeface="+mn-ea"/>
                <a:cs typeface="+mn-cs"/>
              </a:rPr>
              <a:t>Professionals</a:t>
            </a:r>
          </a:p>
        </p:txBody>
      </p:sp>
      <p:sp>
        <p:nvSpPr>
          <p:cNvPr id="57" name="TextBox 56">
            <a:extLst>
              <a:ext uri="{FF2B5EF4-FFF2-40B4-BE49-F238E27FC236}">
                <a16:creationId xmlns:a16="http://schemas.microsoft.com/office/drawing/2014/main" id="{37745BBE-149B-48D6-AA34-146B72641A94}"/>
              </a:ext>
            </a:extLst>
          </p:cNvPr>
          <p:cNvSpPr txBox="1"/>
          <p:nvPr userDrawn="1"/>
        </p:nvSpPr>
        <p:spPr>
          <a:xfrm>
            <a:off x="1523999" y="1333500"/>
            <a:ext cx="4483395" cy="3421834"/>
          </a:xfrm>
          <a:prstGeom prst="rect">
            <a:avLst/>
          </a:prstGeom>
          <a:noFill/>
        </p:spPr>
        <p:txBody>
          <a:bodyPr wrap="square" lIns="0" tIns="0" rIns="0" bIns="0" rtlCol="0">
            <a:noAutofit/>
          </a:bodyPr>
          <a:lstStyle/>
          <a:p>
            <a:pPr marL="0" indent="0">
              <a:lnSpc>
                <a:spcPct val="150000"/>
              </a:lnSpc>
              <a:spcBef>
                <a:spcPts val="600"/>
              </a:spcBef>
              <a:buNone/>
            </a:pPr>
            <a:r>
              <a:rPr lang="en-US" sz="1400" dirty="0">
                <a:solidFill>
                  <a:schemeClr val="tx1"/>
                </a:solidFill>
              </a:rPr>
              <a:t>As a law firm of more than 900 professionals, Venable delivers legal services globally in every area of regulatory compliance, government affairs, corporate and business transactions, intellectual property, and complex litigation. But no matter the practice, we are united by our passion for the work, all meant to empower you, our client, to be the best version of yourself in any circumstance. Because it’s not about us; it’s about you – your priorities, your goals, your long list of </a:t>
            </a:r>
            <a:r>
              <a:rPr lang="en-US" sz="1400" i="1" dirty="0">
                <a:solidFill>
                  <a:schemeClr val="tx1"/>
                </a:solidFill>
              </a:rPr>
              <a:t>what-ifs</a:t>
            </a:r>
            <a:r>
              <a:rPr lang="en-US" sz="1400" dirty="0">
                <a:solidFill>
                  <a:schemeClr val="tx1"/>
                </a:solidFill>
              </a:rPr>
              <a:t> that keep you up at night. That’s just our to-do list. That’s what keeps us focused – your success.</a:t>
            </a:r>
          </a:p>
        </p:txBody>
      </p:sp>
      <p:sp>
        <p:nvSpPr>
          <p:cNvPr id="5" name="TextBox 4">
            <a:extLst>
              <a:ext uri="{FF2B5EF4-FFF2-40B4-BE49-F238E27FC236}">
                <a16:creationId xmlns:a16="http://schemas.microsoft.com/office/drawing/2014/main" id="{5061AC00-1412-4367-B733-321C0F6047F6}"/>
              </a:ext>
            </a:extLst>
          </p:cNvPr>
          <p:cNvSpPr txBox="1"/>
          <p:nvPr userDrawn="1"/>
        </p:nvSpPr>
        <p:spPr>
          <a:xfrm>
            <a:off x="1524177" y="368004"/>
            <a:ext cx="6716684" cy="773673"/>
          </a:xfrm>
          <a:prstGeom prst="rect">
            <a:avLst/>
          </a:prstGeom>
          <a:noFill/>
        </p:spPr>
        <p:txBody>
          <a:bodyPr wrap="square" lIns="0" tIns="0" rIns="0" bIns="0" rtlCol="0" anchor="ctr" anchorCtr="0">
            <a:noAutofit/>
          </a:bodyPr>
          <a:lstStyle/>
          <a:p>
            <a:pPr algn="l">
              <a:spcBef>
                <a:spcPts val="600"/>
              </a:spcBef>
              <a:buClr>
                <a:srgbClr val="00ACB6"/>
              </a:buClr>
            </a:pPr>
            <a:r>
              <a:rPr lang="en-US" sz="2800" b="1" kern="1200" spc="50" baseline="0" dirty="0">
                <a:solidFill>
                  <a:schemeClr val="tx1"/>
                </a:solidFill>
                <a:latin typeface="Arial" panose="020B0604020202020204" pitchFamily="34" charset="0"/>
                <a:ea typeface="+mj-ea"/>
                <a:cs typeface="Arial" panose="020B0604020202020204" pitchFamily="34" charset="0"/>
              </a:rPr>
              <a:t>Committed to Your Success </a:t>
            </a:r>
          </a:p>
        </p:txBody>
      </p:sp>
    </p:spTree>
    <p:extLst>
      <p:ext uri="{BB962C8B-B14F-4D97-AF65-F5344CB8AC3E}">
        <p14:creationId xmlns:p14="http://schemas.microsoft.com/office/powerpoint/2010/main" val="4396541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eet Our Firm - Double Facts">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8DD64B-8427-453C-B9EE-2AF1AFCD560D}"/>
              </a:ext>
            </a:extLst>
          </p:cNvPr>
          <p:cNvSpPr txBox="1">
            <a:spLocks noChangeAspect="1"/>
          </p:cNvSpPr>
          <p:nvPr userDrawn="1"/>
        </p:nvSpPr>
        <p:spPr>
          <a:xfrm>
            <a:off x="1530900" y="1333500"/>
            <a:ext cx="795337" cy="795528"/>
          </a:xfrm>
          <a:prstGeom prst="rect">
            <a:avLst/>
          </a:prstGeom>
          <a:solidFill>
            <a:schemeClr val="tx1"/>
          </a:solidFill>
          <a:ln>
            <a:noFill/>
          </a:ln>
        </p:spPr>
        <p:txBody>
          <a:bodyPr wrap="square" rtlCol="0" anchor="ctr" anchorCtr="0">
            <a:noAutofit/>
          </a:bodyPr>
          <a:lstStyle/>
          <a:p>
            <a:pPr algn="ctr"/>
            <a:r>
              <a:rPr lang="en-US" sz="1800" b="1" i="0" dirty="0">
                <a:solidFill>
                  <a:schemeClr val="bg1"/>
                </a:solidFill>
                <a:latin typeface="+mj-lt"/>
              </a:rPr>
              <a:t>900</a:t>
            </a:r>
            <a:r>
              <a:rPr lang="en-US" sz="1400" b="1" i="0" dirty="0">
                <a:solidFill>
                  <a:schemeClr val="bg1"/>
                </a:solidFill>
                <a:latin typeface="+mj-lt"/>
              </a:rPr>
              <a:t>+</a:t>
            </a:r>
            <a:endParaRPr lang="en-US" sz="1800" b="1" i="0" dirty="0">
              <a:solidFill>
                <a:schemeClr val="bg1"/>
              </a:solidFill>
              <a:latin typeface="+mj-lt"/>
            </a:endParaRPr>
          </a:p>
        </p:txBody>
      </p:sp>
      <p:sp>
        <p:nvSpPr>
          <p:cNvPr id="14" name="TextBox 13">
            <a:extLst>
              <a:ext uri="{FF2B5EF4-FFF2-40B4-BE49-F238E27FC236}">
                <a16:creationId xmlns:a16="http://schemas.microsoft.com/office/drawing/2014/main" id="{A1B22900-320A-49B1-92E4-5D2EBE3561E9}"/>
              </a:ext>
            </a:extLst>
          </p:cNvPr>
          <p:cNvSpPr txBox="1">
            <a:spLocks noChangeAspect="1"/>
          </p:cNvSpPr>
          <p:nvPr userDrawn="1"/>
        </p:nvSpPr>
        <p:spPr>
          <a:xfrm>
            <a:off x="1537799" y="2487931"/>
            <a:ext cx="795337" cy="795528"/>
          </a:xfrm>
          <a:prstGeom prst="rect">
            <a:avLst/>
          </a:prstGeom>
          <a:solidFill>
            <a:schemeClr val="tx1"/>
          </a:solidFill>
          <a:ln>
            <a:noFill/>
          </a:ln>
        </p:spPr>
        <p:txBody>
          <a:bodyPr wrap="square"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ACB6"/>
                </a:solidFill>
                <a:effectLst/>
                <a:uLnTx/>
                <a:uFillTx/>
                <a:latin typeface="Arial"/>
                <a:ea typeface="+mn-ea"/>
                <a:cs typeface="+mn-cs"/>
              </a:rPr>
              <a:t>120</a:t>
            </a:r>
            <a:r>
              <a:rPr kumimoji="0" lang="en-US" sz="1400" b="1" i="0" u="none" strike="noStrike" kern="1200" cap="none" spc="0" normalizeH="0" baseline="0" noProof="0" dirty="0">
                <a:ln>
                  <a:noFill/>
                </a:ln>
                <a:solidFill>
                  <a:srgbClr val="00ACB6"/>
                </a:solidFill>
                <a:effectLst/>
                <a:uLnTx/>
                <a:uFillTx/>
                <a:latin typeface="Arial"/>
                <a:ea typeface="+mn-ea"/>
                <a:cs typeface="+mn-cs"/>
              </a:rPr>
              <a:t>+</a:t>
            </a:r>
          </a:p>
        </p:txBody>
      </p:sp>
      <p:sp>
        <p:nvSpPr>
          <p:cNvPr id="17" name="TextBox 16">
            <a:extLst>
              <a:ext uri="{FF2B5EF4-FFF2-40B4-BE49-F238E27FC236}">
                <a16:creationId xmlns:a16="http://schemas.microsoft.com/office/drawing/2014/main" id="{4E1B7E26-BE69-4747-B908-B27B5662F02C}"/>
              </a:ext>
            </a:extLst>
          </p:cNvPr>
          <p:cNvSpPr txBox="1">
            <a:spLocks noChangeAspect="1"/>
          </p:cNvSpPr>
          <p:nvPr userDrawn="1"/>
        </p:nvSpPr>
        <p:spPr>
          <a:xfrm>
            <a:off x="1530900" y="3651694"/>
            <a:ext cx="795337" cy="795528"/>
          </a:xfrm>
          <a:prstGeom prst="rect">
            <a:avLst/>
          </a:prstGeom>
          <a:solidFill>
            <a:schemeClr val="tx1"/>
          </a:solidFill>
          <a:ln>
            <a:noFill/>
          </a:ln>
        </p:spPr>
        <p:txBody>
          <a:bodyPr wrap="square" rtlCol="0" anchor="ctr" anchorCtr="0">
            <a:noAutofit/>
          </a:bodyPr>
          <a:lstStyle/>
          <a:p>
            <a:pPr algn="ctr"/>
            <a:r>
              <a:rPr lang="en-US" sz="1800" b="1" i="0" dirty="0">
                <a:solidFill>
                  <a:schemeClr val="bg1"/>
                </a:solidFill>
                <a:latin typeface="+mj-lt"/>
              </a:rPr>
              <a:t>14</a:t>
            </a:r>
          </a:p>
        </p:txBody>
      </p:sp>
      <p:sp>
        <p:nvSpPr>
          <p:cNvPr id="33" name="Text Placeholder 6">
            <a:extLst>
              <a:ext uri="{FF2B5EF4-FFF2-40B4-BE49-F238E27FC236}">
                <a16:creationId xmlns:a16="http://schemas.microsoft.com/office/drawing/2014/main" id="{12EF16B0-69DE-4EFB-B90B-1A7D69743483}"/>
              </a:ext>
            </a:extLst>
          </p:cNvPr>
          <p:cNvSpPr>
            <a:spLocks noGrp="1"/>
          </p:cNvSpPr>
          <p:nvPr>
            <p:ph type="body" sz="quarter" idx="19" hasCustomPrompt="1"/>
          </p:nvPr>
        </p:nvSpPr>
        <p:spPr>
          <a:xfrm>
            <a:off x="6716838" y="1619247"/>
            <a:ext cx="2790825" cy="233366"/>
          </a:xfrm>
          <a:prstGeom prst="rect">
            <a:avLst/>
          </a:prstGeom>
        </p:spPr>
        <p:txBody>
          <a:bodyPr/>
          <a:lstStyle>
            <a:lvl1pPr marL="0" indent="0">
              <a:buNone/>
              <a:defRPr sz="1400">
                <a:solidFill>
                  <a:schemeClr val="bg1"/>
                </a:solidFill>
                <a:latin typeface="+mj-lt"/>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1-2 word title -- Arial 14pt</a:t>
            </a:r>
          </a:p>
        </p:txBody>
      </p:sp>
      <p:sp>
        <p:nvSpPr>
          <p:cNvPr id="34" name="Text Placeholder 6">
            <a:extLst>
              <a:ext uri="{FF2B5EF4-FFF2-40B4-BE49-F238E27FC236}">
                <a16:creationId xmlns:a16="http://schemas.microsoft.com/office/drawing/2014/main" id="{078967E6-6109-4CDB-B281-C122B76D76A9}"/>
              </a:ext>
            </a:extLst>
          </p:cNvPr>
          <p:cNvSpPr>
            <a:spLocks noGrp="1"/>
          </p:cNvSpPr>
          <p:nvPr>
            <p:ph type="body" sz="quarter" idx="20" hasCustomPrompt="1"/>
          </p:nvPr>
        </p:nvSpPr>
        <p:spPr>
          <a:xfrm>
            <a:off x="6716838" y="1924431"/>
            <a:ext cx="2790825" cy="204597"/>
          </a:xfrm>
          <a:prstGeom prst="rect">
            <a:avLst/>
          </a:prstGeom>
        </p:spPr>
        <p:txBody>
          <a:bodyPr/>
          <a:lstStyle>
            <a:lvl1pPr marL="0" indent="0">
              <a:buNone/>
              <a:defRPr sz="1200">
                <a:solidFill>
                  <a:schemeClr val="tx1"/>
                </a:solidFill>
                <a:latin typeface="+mj-lt"/>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3-5 word description -- Arial 12pt</a:t>
            </a:r>
          </a:p>
        </p:txBody>
      </p:sp>
      <p:sp>
        <p:nvSpPr>
          <p:cNvPr id="36" name="Text Placeholder 6">
            <a:extLst>
              <a:ext uri="{FF2B5EF4-FFF2-40B4-BE49-F238E27FC236}">
                <a16:creationId xmlns:a16="http://schemas.microsoft.com/office/drawing/2014/main" id="{56053BA0-ADC5-40D8-9145-8E55822F954D}"/>
              </a:ext>
            </a:extLst>
          </p:cNvPr>
          <p:cNvSpPr>
            <a:spLocks noGrp="1"/>
          </p:cNvSpPr>
          <p:nvPr>
            <p:ph type="body" sz="quarter" idx="21" hasCustomPrompt="1"/>
          </p:nvPr>
        </p:nvSpPr>
        <p:spPr>
          <a:xfrm>
            <a:off x="6723737" y="2773678"/>
            <a:ext cx="2790825" cy="233366"/>
          </a:xfrm>
          <a:prstGeom prst="rect">
            <a:avLst/>
          </a:prstGeom>
        </p:spPr>
        <p:txBody>
          <a:bodyPr/>
          <a:lstStyle>
            <a:lvl1pPr marL="0" indent="0">
              <a:buNone/>
              <a:defRPr sz="1400">
                <a:solidFill>
                  <a:schemeClr val="bg1"/>
                </a:solidFill>
                <a:latin typeface="+mj-lt"/>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1-2 word title</a:t>
            </a:r>
          </a:p>
        </p:txBody>
      </p:sp>
      <p:sp>
        <p:nvSpPr>
          <p:cNvPr id="37" name="Text Placeholder 6">
            <a:extLst>
              <a:ext uri="{FF2B5EF4-FFF2-40B4-BE49-F238E27FC236}">
                <a16:creationId xmlns:a16="http://schemas.microsoft.com/office/drawing/2014/main" id="{E8446ED9-4875-4FFB-85CD-F151005E88FB}"/>
              </a:ext>
            </a:extLst>
          </p:cNvPr>
          <p:cNvSpPr>
            <a:spLocks noGrp="1"/>
          </p:cNvSpPr>
          <p:nvPr>
            <p:ph type="body" sz="quarter" idx="22" hasCustomPrompt="1"/>
          </p:nvPr>
        </p:nvSpPr>
        <p:spPr>
          <a:xfrm>
            <a:off x="6723737" y="3078862"/>
            <a:ext cx="2790825" cy="204597"/>
          </a:xfrm>
          <a:prstGeom prst="rect">
            <a:avLst/>
          </a:prstGeom>
        </p:spPr>
        <p:txBody>
          <a:bodyPr/>
          <a:lstStyle>
            <a:lvl1pPr marL="0" indent="0">
              <a:buNone/>
              <a:defRPr sz="1200">
                <a:solidFill>
                  <a:schemeClr val="tx1"/>
                </a:solidFill>
                <a:latin typeface="+mj-lt"/>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3-5 word description</a:t>
            </a:r>
          </a:p>
        </p:txBody>
      </p:sp>
      <p:sp>
        <p:nvSpPr>
          <p:cNvPr id="39" name="Text Placeholder 6">
            <a:extLst>
              <a:ext uri="{FF2B5EF4-FFF2-40B4-BE49-F238E27FC236}">
                <a16:creationId xmlns:a16="http://schemas.microsoft.com/office/drawing/2014/main" id="{E8743E89-5C3C-49C9-A1BB-BF2E8AD4681B}"/>
              </a:ext>
            </a:extLst>
          </p:cNvPr>
          <p:cNvSpPr>
            <a:spLocks noGrp="1"/>
          </p:cNvSpPr>
          <p:nvPr>
            <p:ph type="body" sz="quarter" idx="23" hasCustomPrompt="1"/>
          </p:nvPr>
        </p:nvSpPr>
        <p:spPr>
          <a:xfrm>
            <a:off x="6723737" y="3928109"/>
            <a:ext cx="2790825" cy="233366"/>
          </a:xfrm>
          <a:prstGeom prst="rect">
            <a:avLst/>
          </a:prstGeom>
        </p:spPr>
        <p:txBody>
          <a:bodyPr/>
          <a:lstStyle>
            <a:lvl1pPr marL="0" indent="0">
              <a:buNone/>
              <a:defRPr sz="1400">
                <a:solidFill>
                  <a:schemeClr val="bg1"/>
                </a:solidFill>
                <a:latin typeface="+mj-lt"/>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1-2 word title</a:t>
            </a:r>
          </a:p>
        </p:txBody>
      </p:sp>
      <p:sp>
        <p:nvSpPr>
          <p:cNvPr id="40" name="Text Placeholder 6">
            <a:extLst>
              <a:ext uri="{FF2B5EF4-FFF2-40B4-BE49-F238E27FC236}">
                <a16:creationId xmlns:a16="http://schemas.microsoft.com/office/drawing/2014/main" id="{08A07953-0134-4CA8-906D-06C66F28D2F0}"/>
              </a:ext>
            </a:extLst>
          </p:cNvPr>
          <p:cNvSpPr>
            <a:spLocks noGrp="1"/>
          </p:cNvSpPr>
          <p:nvPr>
            <p:ph type="body" sz="quarter" idx="24" hasCustomPrompt="1"/>
          </p:nvPr>
        </p:nvSpPr>
        <p:spPr>
          <a:xfrm>
            <a:off x="6723737" y="4233293"/>
            <a:ext cx="2790825" cy="204597"/>
          </a:xfrm>
          <a:prstGeom prst="rect">
            <a:avLst/>
          </a:prstGeom>
        </p:spPr>
        <p:txBody>
          <a:bodyPr/>
          <a:lstStyle>
            <a:lvl1pPr marL="0" indent="0">
              <a:buNone/>
              <a:defRPr sz="1200">
                <a:solidFill>
                  <a:schemeClr val="tx1"/>
                </a:solidFill>
                <a:latin typeface="+mj-lt"/>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3-5 word description</a:t>
            </a:r>
          </a:p>
        </p:txBody>
      </p:sp>
      <p:sp>
        <p:nvSpPr>
          <p:cNvPr id="42" name="Text Placeholder 6">
            <a:extLst>
              <a:ext uri="{FF2B5EF4-FFF2-40B4-BE49-F238E27FC236}">
                <a16:creationId xmlns:a16="http://schemas.microsoft.com/office/drawing/2014/main" id="{F957BC34-E069-4D72-8FC5-345216CEC219}"/>
              </a:ext>
            </a:extLst>
          </p:cNvPr>
          <p:cNvSpPr>
            <a:spLocks noGrp="1"/>
          </p:cNvSpPr>
          <p:nvPr>
            <p:ph type="body" sz="quarter" idx="25" hasCustomPrompt="1"/>
          </p:nvPr>
        </p:nvSpPr>
        <p:spPr>
          <a:xfrm>
            <a:off x="6716838" y="5091872"/>
            <a:ext cx="2790825" cy="233366"/>
          </a:xfrm>
          <a:prstGeom prst="rect">
            <a:avLst/>
          </a:prstGeom>
        </p:spPr>
        <p:txBody>
          <a:bodyPr/>
          <a:lstStyle>
            <a:lvl1pPr marL="0" indent="0">
              <a:buNone/>
              <a:defRPr sz="1400">
                <a:solidFill>
                  <a:schemeClr val="bg1"/>
                </a:solidFill>
                <a:latin typeface="+mj-lt"/>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1-2 word title</a:t>
            </a:r>
          </a:p>
        </p:txBody>
      </p:sp>
      <p:sp>
        <p:nvSpPr>
          <p:cNvPr id="43" name="Text Placeholder 6">
            <a:extLst>
              <a:ext uri="{FF2B5EF4-FFF2-40B4-BE49-F238E27FC236}">
                <a16:creationId xmlns:a16="http://schemas.microsoft.com/office/drawing/2014/main" id="{65317604-AF57-45EF-A875-B308960F1CFF}"/>
              </a:ext>
            </a:extLst>
          </p:cNvPr>
          <p:cNvSpPr>
            <a:spLocks noGrp="1"/>
          </p:cNvSpPr>
          <p:nvPr>
            <p:ph type="body" sz="quarter" idx="26" hasCustomPrompt="1"/>
          </p:nvPr>
        </p:nvSpPr>
        <p:spPr>
          <a:xfrm>
            <a:off x="6716838" y="5397056"/>
            <a:ext cx="2790825" cy="204597"/>
          </a:xfrm>
          <a:prstGeom prst="rect">
            <a:avLst/>
          </a:prstGeom>
        </p:spPr>
        <p:txBody>
          <a:bodyPr/>
          <a:lstStyle>
            <a:lvl1pPr marL="0" indent="0">
              <a:buNone/>
              <a:defRPr sz="1200">
                <a:solidFill>
                  <a:schemeClr val="tx1"/>
                </a:solidFill>
                <a:latin typeface="+mj-lt"/>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3-5 word description</a:t>
            </a:r>
          </a:p>
        </p:txBody>
      </p:sp>
      <p:sp>
        <p:nvSpPr>
          <p:cNvPr id="29" name="TextBox 28">
            <a:extLst>
              <a:ext uri="{FF2B5EF4-FFF2-40B4-BE49-F238E27FC236}">
                <a16:creationId xmlns:a16="http://schemas.microsoft.com/office/drawing/2014/main" id="{BD84E520-1A3E-4311-9141-99F0DDDAC6F7}"/>
              </a:ext>
            </a:extLst>
          </p:cNvPr>
          <p:cNvSpPr txBox="1"/>
          <p:nvPr userDrawn="1"/>
        </p:nvSpPr>
        <p:spPr>
          <a:xfrm>
            <a:off x="2427835" y="3932775"/>
            <a:ext cx="2797175" cy="233366"/>
          </a:xfrm>
          <a:prstGeom prst="rect">
            <a:avLst/>
          </a:prstGeom>
          <a:noFill/>
        </p:spPr>
        <p:txBody>
          <a:bodyPr wrap="square" lIns="0" tIns="0" rIns="0" bIns="0" rtlCol="0">
            <a:noAutofit/>
          </a:bodyPr>
          <a:lstStyle/>
          <a:p>
            <a:pPr lvl="0"/>
            <a:r>
              <a:rPr lang="en-US" sz="1400" kern="1200" baseline="0" dirty="0">
                <a:solidFill>
                  <a:schemeClr val="bg1"/>
                </a:solidFill>
                <a:latin typeface="+mj-lt"/>
                <a:ea typeface="+mn-ea"/>
                <a:cs typeface="+mn-cs"/>
              </a:rPr>
              <a:t>Offices</a:t>
            </a:r>
          </a:p>
        </p:txBody>
      </p:sp>
      <p:sp>
        <p:nvSpPr>
          <p:cNvPr id="31" name="Text Placeholder 6">
            <a:extLst>
              <a:ext uri="{FF2B5EF4-FFF2-40B4-BE49-F238E27FC236}">
                <a16:creationId xmlns:a16="http://schemas.microsoft.com/office/drawing/2014/main" id="{82B21EB1-75AF-419A-8127-3422E2E14847}"/>
              </a:ext>
            </a:extLst>
          </p:cNvPr>
          <p:cNvSpPr>
            <a:spLocks noGrp="1"/>
          </p:cNvSpPr>
          <p:nvPr>
            <p:ph type="body" sz="quarter" idx="27" hasCustomPrompt="1"/>
          </p:nvPr>
        </p:nvSpPr>
        <p:spPr>
          <a:xfrm>
            <a:off x="5823435" y="1339850"/>
            <a:ext cx="795528" cy="795528"/>
          </a:xfrm>
          <a:prstGeom prst="rect">
            <a:avLst/>
          </a:prstGeom>
          <a:solidFill>
            <a:schemeClr val="tx1"/>
          </a:solidFill>
        </p:spPr>
        <p:txBody>
          <a:bodyPr anchor="ctr" anchorCtr="1"/>
          <a:lstStyle>
            <a:lvl1pPr marL="0" indent="0">
              <a:buNone/>
              <a:defRPr lang="en-US" sz="1800" b="1" i="0" kern="1200" dirty="0">
                <a:solidFill>
                  <a:schemeClr val="bg1"/>
                </a:solidFill>
                <a:latin typeface="+mj-lt"/>
                <a:ea typeface="+mn-ea"/>
                <a:cs typeface="+mn-cs"/>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a:t>
            </a:r>
          </a:p>
        </p:txBody>
      </p:sp>
      <p:sp>
        <p:nvSpPr>
          <p:cNvPr id="46" name="Text Placeholder 6">
            <a:extLst>
              <a:ext uri="{FF2B5EF4-FFF2-40B4-BE49-F238E27FC236}">
                <a16:creationId xmlns:a16="http://schemas.microsoft.com/office/drawing/2014/main" id="{56AA776F-B0B7-4F45-986C-7A8BB37D3351}"/>
              </a:ext>
            </a:extLst>
          </p:cNvPr>
          <p:cNvSpPr>
            <a:spLocks noGrp="1"/>
          </p:cNvSpPr>
          <p:nvPr>
            <p:ph type="body" sz="quarter" idx="28" hasCustomPrompt="1"/>
          </p:nvPr>
        </p:nvSpPr>
        <p:spPr>
          <a:xfrm>
            <a:off x="5830525" y="2491106"/>
            <a:ext cx="795528" cy="795528"/>
          </a:xfrm>
          <a:prstGeom prst="rect">
            <a:avLst/>
          </a:prstGeom>
          <a:solidFill>
            <a:schemeClr val="tx1"/>
          </a:solidFill>
        </p:spPr>
        <p:txBody>
          <a:bodyPr anchor="ctr" anchorCtr="1"/>
          <a:lstStyle>
            <a:lvl1pPr marL="0" indent="0">
              <a:buNone/>
              <a:defRPr lang="en-US" sz="1800" b="1" i="0" kern="1200" dirty="0">
                <a:solidFill>
                  <a:schemeClr val="bg1"/>
                </a:solidFill>
                <a:latin typeface="+mj-lt"/>
                <a:ea typeface="+mn-ea"/>
                <a:cs typeface="+mn-cs"/>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a:t>
            </a:r>
          </a:p>
        </p:txBody>
      </p:sp>
      <p:sp>
        <p:nvSpPr>
          <p:cNvPr id="48" name="Text Placeholder 6">
            <a:extLst>
              <a:ext uri="{FF2B5EF4-FFF2-40B4-BE49-F238E27FC236}">
                <a16:creationId xmlns:a16="http://schemas.microsoft.com/office/drawing/2014/main" id="{B82821F1-E9D9-4467-B343-3DFEE4A53654}"/>
              </a:ext>
            </a:extLst>
          </p:cNvPr>
          <p:cNvSpPr>
            <a:spLocks noGrp="1"/>
          </p:cNvSpPr>
          <p:nvPr>
            <p:ph type="body" sz="quarter" idx="29" hasCustomPrompt="1"/>
          </p:nvPr>
        </p:nvSpPr>
        <p:spPr>
          <a:xfrm>
            <a:off x="5824175" y="3642362"/>
            <a:ext cx="795528" cy="795528"/>
          </a:xfrm>
          <a:prstGeom prst="rect">
            <a:avLst/>
          </a:prstGeom>
          <a:solidFill>
            <a:schemeClr val="tx1"/>
          </a:solidFill>
        </p:spPr>
        <p:txBody>
          <a:bodyPr anchor="ctr" anchorCtr="1"/>
          <a:lstStyle>
            <a:lvl1pPr marL="0" indent="0">
              <a:buNone/>
              <a:defRPr lang="en-US" sz="1800" b="1" i="0" kern="1200" dirty="0">
                <a:solidFill>
                  <a:schemeClr val="bg1"/>
                </a:solidFill>
                <a:latin typeface="+mj-lt"/>
                <a:ea typeface="+mn-ea"/>
                <a:cs typeface="+mn-cs"/>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a:t>
            </a:r>
          </a:p>
        </p:txBody>
      </p:sp>
      <p:sp>
        <p:nvSpPr>
          <p:cNvPr id="50" name="Text Placeholder 6">
            <a:extLst>
              <a:ext uri="{FF2B5EF4-FFF2-40B4-BE49-F238E27FC236}">
                <a16:creationId xmlns:a16="http://schemas.microsoft.com/office/drawing/2014/main" id="{8663C5AC-7CE0-4C32-92AE-4FDAACD3407E}"/>
              </a:ext>
            </a:extLst>
          </p:cNvPr>
          <p:cNvSpPr>
            <a:spLocks noGrp="1"/>
          </p:cNvSpPr>
          <p:nvPr>
            <p:ph type="body" sz="quarter" idx="30" hasCustomPrompt="1"/>
          </p:nvPr>
        </p:nvSpPr>
        <p:spPr>
          <a:xfrm>
            <a:off x="5820452" y="4806125"/>
            <a:ext cx="795528" cy="795528"/>
          </a:xfrm>
          <a:prstGeom prst="rect">
            <a:avLst/>
          </a:prstGeom>
          <a:solidFill>
            <a:schemeClr val="tx1"/>
          </a:solidFill>
        </p:spPr>
        <p:txBody>
          <a:bodyPr anchor="ctr" anchorCtr="1"/>
          <a:lstStyle>
            <a:lvl1pPr marL="0" indent="0">
              <a:buNone/>
              <a:defRPr lang="en-US" sz="1800" b="1" i="0" kern="1200" dirty="0">
                <a:solidFill>
                  <a:schemeClr val="bg1"/>
                </a:solidFill>
                <a:latin typeface="+mj-lt"/>
                <a:ea typeface="+mn-ea"/>
                <a:cs typeface="+mn-cs"/>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a:t>
            </a:r>
          </a:p>
        </p:txBody>
      </p:sp>
      <p:sp>
        <p:nvSpPr>
          <p:cNvPr id="55" name="TextBox 54">
            <a:extLst>
              <a:ext uri="{FF2B5EF4-FFF2-40B4-BE49-F238E27FC236}">
                <a16:creationId xmlns:a16="http://schemas.microsoft.com/office/drawing/2014/main" id="{2B274F13-7467-45E9-BE0B-5F9B6612F079}"/>
              </a:ext>
            </a:extLst>
          </p:cNvPr>
          <p:cNvSpPr txBox="1"/>
          <p:nvPr userDrawn="1"/>
        </p:nvSpPr>
        <p:spPr>
          <a:xfrm>
            <a:off x="2431011" y="3081196"/>
            <a:ext cx="2797175" cy="233366"/>
          </a:xfrm>
          <a:prstGeom prst="rect">
            <a:avLst/>
          </a:prstGeom>
          <a:noFill/>
        </p:spPr>
        <p:txBody>
          <a:bodyPr wrap="square" lIns="0" tIns="0" rIns="0" bIns="0" rtlCol="0">
            <a:noAutofit/>
          </a:bodyPr>
          <a:lstStyle/>
          <a:p>
            <a:pPr lvl="0"/>
            <a:r>
              <a:rPr lang="en-US" sz="1200" kern="1200" baseline="0" dirty="0">
                <a:solidFill>
                  <a:schemeClr val="tx1"/>
                </a:solidFill>
                <a:latin typeface="+mj-lt"/>
                <a:ea typeface="+mn-ea"/>
                <a:cs typeface="+mn-cs"/>
              </a:rPr>
              <a:t>A history of strategic growth</a:t>
            </a:r>
          </a:p>
        </p:txBody>
      </p:sp>
      <p:sp>
        <p:nvSpPr>
          <p:cNvPr id="56" name="TextBox 55">
            <a:extLst>
              <a:ext uri="{FF2B5EF4-FFF2-40B4-BE49-F238E27FC236}">
                <a16:creationId xmlns:a16="http://schemas.microsoft.com/office/drawing/2014/main" id="{7101919F-AB73-4D45-B5D0-68F83B2E6DF6}"/>
              </a:ext>
            </a:extLst>
          </p:cNvPr>
          <p:cNvSpPr txBox="1"/>
          <p:nvPr userDrawn="1"/>
        </p:nvSpPr>
        <p:spPr>
          <a:xfrm>
            <a:off x="2434185" y="2771345"/>
            <a:ext cx="2797175" cy="233366"/>
          </a:xfrm>
          <a:prstGeom prst="rect">
            <a:avLst/>
          </a:prstGeom>
          <a:noFill/>
        </p:spPr>
        <p:txBody>
          <a:bodyPr wrap="square" lIns="0" tIns="0" rIns="0" bIns="0" rtlCol="0">
            <a:noAutofit/>
          </a:bodyPr>
          <a:lstStyle/>
          <a:p>
            <a:pPr lvl="0"/>
            <a:r>
              <a:rPr lang="en-US" sz="1400" kern="1200" baseline="0" dirty="0">
                <a:solidFill>
                  <a:schemeClr val="bg1"/>
                </a:solidFill>
                <a:latin typeface="+mj-lt"/>
                <a:ea typeface="+mn-ea"/>
                <a:cs typeface="+mn-cs"/>
              </a:rPr>
              <a:t>Years</a:t>
            </a:r>
          </a:p>
        </p:txBody>
      </p:sp>
      <p:sp>
        <p:nvSpPr>
          <p:cNvPr id="63" name="TextBox 62">
            <a:extLst>
              <a:ext uri="{FF2B5EF4-FFF2-40B4-BE49-F238E27FC236}">
                <a16:creationId xmlns:a16="http://schemas.microsoft.com/office/drawing/2014/main" id="{DE3FAF75-177A-499A-ADAE-86D3B1FA83DA}"/>
              </a:ext>
            </a:extLst>
          </p:cNvPr>
          <p:cNvSpPr txBox="1"/>
          <p:nvPr userDrawn="1"/>
        </p:nvSpPr>
        <p:spPr>
          <a:xfrm>
            <a:off x="2420938" y="1936826"/>
            <a:ext cx="2797175" cy="233366"/>
          </a:xfrm>
          <a:prstGeom prst="rect">
            <a:avLst/>
          </a:prstGeom>
          <a:noFill/>
        </p:spPr>
        <p:txBody>
          <a:bodyPr wrap="square" lIns="0" tIns="0" rIns="0" bIns="0" rtlCol="0">
            <a:noAutofit/>
          </a:bodyPr>
          <a:lstStyle/>
          <a:p>
            <a:pPr lvl="0"/>
            <a:r>
              <a:rPr lang="en-US" sz="1200" kern="1200" baseline="0" dirty="0">
                <a:solidFill>
                  <a:schemeClr val="tx1"/>
                </a:solidFill>
                <a:latin typeface="+mj-lt"/>
                <a:ea typeface="+mn-ea"/>
                <a:cs typeface="+mn-cs"/>
              </a:rPr>
              <a:t>Attorneys and advisors</a:t>
            </a:r>
          </a:p>
        </p:txBody>
      </p:sp>
      <p:sp>
        <p:nvSpPr>
          <p:cNvPr id="64" name="TextBox 63">
            <a:extLst>
              <a:ext uri="{FF2B5EF4-FFF2-40B4-BE49-F238E27FC236}">
                <a16:creationId xmlns:a16="http://schemas.microsoft.com/office/drawing/2014/main" id="{7C907BC9-6D35-4453-B6D1-CD9E5470B3E0}"/>
              </a:ext>
            </a:extLst>
          </p:cNvPr>
          <p:cNvSpPr txBox="1"/>
          <p:nvPr userDrawn="1"/>
        </p:nvSpPr>
        <p:spPr>
          <a:xfrm>
            <a:off x="2424112" y="1626975"/>
            <a:ext cx="2797175" cy="233366"/>
          </a:xfrm>
          <a:prstGeom prst="rect">
            <a:avLst/>
          </a:prstGeom>
          <a:noFill/>
        </p:spPr>
        <p:txBody>
          <a:bodyPr wrap="square" lIns="0" tIns="0" rIns="0" bIns="0" rtlCol="0">
            <a:noAutofit/>
          </a:bodyPr>
          <a:lstStyle/>
          <a:p>
            <a:pPr lvl="0"/>
            <a:r>
              <a:rPr lang="en-US" sz="1400" kern="1200" baseline="0" dirty="0">
                <a:solidFill>
                  <a:schemeClr val="bg1"/>
                </a:solidFill>
                <a:latin typeface="+mj-lt"/>
                <a:ea typeface="+mn-ea"/>
                <a:cs typeface="+mn-cs"/>
              </a:rPr>
              <a:t>Professionals</a:t>
            </a:r>
          </a:p>
        </p:txBody>
      </p:sp>
      <p:sp>
        <p:nvSpPr>
          <p:cNvPr id="30" name="Title 2">
            <a:extLst>
              <a:ext uri="{FF2B5EF4-FFF2-40B4-BE49-F238E27FC236}">
                <a16:creationId xmlns:a16="http://schemas.microsoft.com/office/drawing/2014/main" id="{EBCEBCB5-6240-415C-909C-8D0D1014871A}"/>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Meet Our Firm</a:t>
            </a:r>
          </a:p>
        </p:txBody>
      </p:sp>
      <p:sp>
        <p:nvSpPr>
          <p:cNvPr id="4" name="Footer Placeholder 3">
            <a:extLst>
              <a:ext uri="{FF2B5EF4-FFF2-40B4-BE49-F238E27FC236}">
                <a16:creationId xmlns:a16="http://schemas.microsoft.com/office/drawing/2014/main" id="{A5879C14-DFA9-4CAC-A95E-98F99F1001FE}"/>
              </a:ext>
            </a:extLst>
          </p:cNvPr>
          <p:cNvSpPr>
            <a:spLocks noGrp="1"/>
          </p:cNvSpPr>
          <p:nvPr>
            <p:ph type="ftr" sz="quarter" idx="31"/>
          </p:nvPr>
        </p:nvSpPr>
        <p:spPr/>
        <p:txBody>
          <a:bodyPr/>
          <a:lstStyle>
            <a:lvl1pPr>
              <a:defRPr/>
            </a:lvl1pPr>
          </a:lstStyle>
          <a:p>
            <a:r>
              <a:rPr lang="en-US" dirty="0"/>
              <a:t> © 2025  /  Confidential  /  Slide  </a:t>
            </a:r>
            <a:fld id="{1AEA1191-217B-42DC-A141-83FE8D09B662}" type="slidenum">
              <a:rPr smtClean="0"/>
              <a:pPr/>
              <a:t>‹#›</a:t>
            </a:fld>
            <a:endParaRPr dirty="0"/>
          </a:p>
        </p:txBody>
      </p:sp>
      <p:sp>
        <p:nvSpPr>
          <p:cNvPr id="28" name="Text Placeholder 6">
            <a:extLst>
              <a:ext uri="{FF2B5EF4-FFF2-40B4-BE49-F238E27FC236}">
                <a16:creationId xmlns:a16="http://schemas.microsoft.com/office/drawing/2014/main" id="{3CDF78A9-352C-4B8B-AE51-009E69B0B804}"/>
              </a:ext>
            </a:extLst>
          </p:cNvPr>
          <p:cNvSpPr>
            <a:spLocks noGrp="1"/>
          </p:cNvSpPr>
          <p:nvPr>
            <p:ph type="body" sz="quarter" idx="32" hasCustomPrompt="1"/>
          </p:nvPr>
        </p:nvSpPr>
        <p:spPr>
          <a:xfrm>
            <a:off x="2420938" y="5091872"/>
            <a:ext cx="2790825" cy="233366"/>
          </a:xfrm>
          <a:prstGeom prst="rect">
            <a:avLst/>
          </a:prstGeom>
        </p:spPr>
        <p:txBody>
          <a:bodyPr/>
          <a:lstStyle>
            <a:lvl1pPr marL="0" indent="0">
              <a:buNone/>
              <a:defRPr sz="1400">
                <a:solidFill>
                  <a:schemeClr val="bg1"/>
                </a:solidFill>
                <a:latin typeface="+mj-lt"/>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1-2 word title</a:t>
            </a:r>
          </a:p>
        </p:txBody>
      </p:sp>
      <p:sp>
        <p:nvSpPr>
          <p:cNvPr id="32" name="Text Placeholder 6">
            <a:extLst>
              <a:ext uri="{FF2B5EF4-FFF2-40B4-BE49-F238E27FC236}">
                <a16:creationId xmlns:a16="http://schemas.microsoft.com/office/drawing/2014/main" id="{C97B35E8-3E6A-442A-89DB-5CFBFA94AB3C}"/>
              </a:ext>
            </a:extLst>
          </p:cNvPr>
          <p:cNvSpPr>
            <a:spLocks noGrp="1"/>
          </p:cNvSpPr>
          <p:nvPr>
            <p:ph type="body" sz="quarter" idx="33" hasCustomPrompt="1"/>
          </p:nvPr>
        </p:nvSpPr>
        <p:spPr>
          <a:xfrm>
            <a:off x="2420938" y="5397056"/>
            <a:ext cx="2790825" cy="204597"/>
          </a:xfrm>
          <a:prstGeom prst="rect">
            <a:avLst/>
          </a:prstGeom>
        </p:spPr>
        <p:txBody>
          <a:bodyPr/>
          <a:lstStyle>
            <a:lvl1pPr marL="0" indent="0">
              <a:buNone/>
              <a:defRPr sz="1200">
                <a:solidFill>
                  <a:schemeClr val="tx1"/>
                </a:solidFill>
                <a:latin typeface="+mj-lt"/>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3-5 word description</a:t>
            </a:r>
          </a:p>
        </p:txBody>
      </p:sp>
      <p:sp>
        <p:nvSpPr>
          <p:cNvPr id="35" name="Text Placeholder 6">
            <a:extLst>
              <a:ext uri="{FF2B5EF4-FFF2-40B4-BE49-F238E27FC236}">
                <a16:creationId xmlns:a16="http://schemas.microsoft.com/office/drawing/2014/main" id="{B426F8EF-0E7B-45D9-9EE8-BC783DA108E6}"/>
              </a:ext>
            </a:extLst>
          </p:cNvPr>
          <p:cNvSpPr>
            <a:spLocks noGrp="1"/>
          </p:cNvSpPr>
          <p:nvPr>
            <p:ph type="body" sz="quarter" idx="34" hasCustomPrompt="1"/>
          </p:nvPr>
        </p:nvSpPr>
        <p:spPr>
          <a:xfrm>
            <a:off x="1524552" y="4806125"/>
            <a:ext cx="795528" cy="795528"/>
          </a:xfrm>
          <a:prstGeom prst="rect">
            <a:avLst/>
          </a:prstGeom>
          <a:solidFill>
            <a:schemeClr val="tx1"/>
          </a:solidFill>
        </p:spPr>
        <p:txBody>
          <a:bodyPr anchor="ctr" anchorCtr="1"/>
          <a:lstStyle>
            <a:lvl1pPr marL="0" indent="0">
              <a:buNone/>
              <a:defRPr lang="en-US" sz="1800" b="1" i="0" kern="1200" dirty="0">
                <a:solidFill>
                  <a:schemeClr val="bg1"/>
                </a:solidFill>
                <a:latin typeface="+mj-lt"/>
                <a:ea typeface="+mn-ea"/>
                <a:cs typeface="+mn-cs"/>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a:t>
            </a:r>
          </a:p>
        </p:txBody>
      </p:sp>
      <p:sp>
        <p:nvSpPr>
          <p:cNvPr id="2" name="TextBox 1">
            <a:extLst>
              <a:ext uri="{FF2B5EF4-FFF2-40B4-BE49-F238E27FC236}">
                <a16:creationId xmlns:a16="http://schemas.microsoft.com/office/drawing/2014/main" id="{CF03D8FF-EAFD-8F97-0D73-37F5D4B28596}"/>
              </a:ext>
            </a:extLst>
          </p:cNvPr>
          <p:cNvSpPr txBox="1"/>
          <p:nvPr userDrawn="1"/>
        </p:nvSpPr>
        <p:spPr>
          <a:xfrm>
            <a:off x="2420938" y="4197638"/>
            <a:ext cx="4132666" cy="318309"/>
          </a:xfrm>
          <a:prstGeom prst="rect">
            <a:avLst/>
          </a:prstGeom>
          <a:noFill/>
        </p:spPr>
        <p:txBody>
          <a:bodyPr wrap="square" lIns="0" tIns="0" rIns="0" bIns="0" rtlCol="0">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31D3D"/>
                </a:solidFill>
                <a:effectLst/>
                <a:uLnTx/>
                <a:uFillTx/>
                <a:latin typeface="Arial"/>
                <a:ea typeface="+mn-ea"/>
                <a:cs typeface="+mn-cs"/>
              </a:rPr>
              <a:t>CA  </a:t>
            </a:r>
            <a:r>
              <a:rPr kumimoji="0" lang="en-US" sz="1000" b="0" i="0" u="none" strike="noStrike" kern="1200" cap="none" spc="0" normalizeH="0" baseline="0" noProof="0" dirty="0">
                <a:ln>
                  <a:noFill/>
                </a:ln>
                <a:solidFill>
                  <a:srgbClr val="00ACB6"/>
                </a:solidFill>
                <a:effectLst/>
                <a:uLnTx/>
                <a:uFillTx/>
                <a:latin typeface="Arial"/>
                <a:ea typeface="+mn-ea"/>
                <a:cs typeface="+mn-cs"/>
              </a:rPr>
              <a:t>|</a:t>
            </a:r>
            <a:r>
              <a:rPr kumimoji="0" lang="en-US" sz="1000" b="0" i="0" u="none" strike="noStrike" kern="1200" cap="none" spc="0" normalizeH="0" baseline="0" noProof="0" dirty="0">
                <a:ln>
                  <a:noFill/>
                </a:ln>
                <a:solidFill>
                  <a:srgbClr val="031D3D"/>
                </a:solidFill>
                <a:effectLst/>
                <a:uLnTx/>
                <a:uFillTx/>
                <a:latin typeface="Arial"/>
                <a:ea typeface="+mn-ea"/>
                <a:cs typeface="+mn-cs"/>
              </a:rPr>
              <a:t>  CO  </a:t>
            </a:r>
            <a:r>
              <a:rPr kumimoji="0" lang="en-US" sz="1000" b="0" i="0" u="none" strike="noStrike" kern="1200" cap="none" spc="0" normalizeH="0" baseline="0" noProof="0" dirty="0">
                <a:ln>
                  <a:noFill/>
                </a:ln>
                <a:solidFill>
                  <a:srgbClr val="00ACB6"/>
                </a:solidFill>
                <a:effectLst/>
                <a:uLnTx/>
                <a:uFillTx/>
                <a:latin typeface="Arial"/>
                <a:ea typeface="+mn-ea"/>
                <a:cs typeface="+mn-cs"/>
              </a:rPr>
              <a:t>|</a:t>
            </a:r>
            <a:r>
              <a:rPr kumimoji="0" lang="en-US" sz="1000" b="0" i="0" u="none" strike="noStrike" kern="1200" cap="none" spc="0" normalizeH="0" baseline="0" noProof="0" dirty="0">
                <a:ln>
                  <a:noFill/>
                </a:ln>
                <a:solidFill>
                  <a:srgbClr val="031D3D"/>
                </a:solidFill>
                <a:effectLst/>
                <a:uLnTx/>
                <a:uFillTx/>
                <a:latin typeface="Arial"/>
                <a:ea typeface="+mn-ea"/>
                <a:cs typeface="+mn-cs"/>
              </a:rPr>
              <a:t>  DC  </a:t>
            </a:r>
            <a:r>
              <a:rPr kumimoji="0" lang="en-US" sz="1000" b="0" i="0" u="none" strike="noStrike" kern="1200" cap="none" spc="0" normalizeH="0" baseline="0" noProof="0" dirty="0">
                <a:ln>
                  <a:noFill/>
                </a:ln>
                <a:solidFill>
                  <a:srgbClr val="00ACB6"/>
                </a:solidFill>
                <a:effectLst/>
                <a:uLnTx/>
                <a:uFillTx/>
                <a:latin typeface="Arial"/>
                <a:ea typeface="+mn-ea"/>
                <a:cs typeface="+mn-cs"/>
              </a:rPr>
              <a:t>|</a:t>
            </a:r>
            <a:r>
              <a:rPr kumimoji="0" lang="en-US" sz="1000" b="0" i="0" u="none" strike="noStrike" kern="1200" cap="none" spc="0" normalizeH="0" baseline="0" noProof="0" dirty="0">
                <a:ln>
                  <a:noFill/>
                </a:ln>
                <a:solidFill>
                  <a:srgbClr val="031D3D"/>
                </a:solidFill>
                <a:effectLst/>
                <a:uLnTx/>
                <a:uFillTx/>
                <a:latin typeface="Arial"/>
                <a:ea typeface="+mn-ea"/>
                <a:cs typeface="+mn-cs"/>
              </a:rPr>
              <a:t>  DE  </a:t>
            </a:r>
            <a:r>
              <a:rPr kumimoji="0" lang="en-US" sz="1000" b="0" i="0" u="none" strike="noStrike" kern="1200" cap="none" spc="0" normalizeH="0" baseline="0" noProof="0" dirty="0">
                <a:ln>
                  <a:noFill/>
                </a:ln>
                <a:solidFill>
                  <a:srgbClr val="00ACB6"/>
                </a:solidFill>
                <a:effectLst/>
                <a:uLnTx/>
                <a:uFillTx/>
                <a:latin typeface="Arial"/>
                <a:ea typeface="+mn-ea"/>
                <a:cs typeface="+mn-cs"/>
              </a:rPr>
              <a:t>|</a:t>
            </a:r>
            <a:r>
              <a:rPr kumimoji="0" lang="en-US" sz="1000" b="0" i="0" u="none" strike="noStrike" kern="1200" cap="none" spc="0" normalizeH="0" baseline="0" noProof="0" dirty="0">
                <a:ln>
                  <a:noFill/>
                </a:ln>
                <a:solidFill>
                  <a:srgbClr val="031D3D"/>
                </a:solidFill>
                <a:effectLst/>
                <a:uLnTx/>
                <a:uFillTx/>
                <a:latin typeface="Arial"/>
                <a:ea typeface="+mn-ea"/>
                <a:cs typeface="+mn-cs"/>
              </a:rPr>
              <a:t>  FL  </a:t>
            </a:r>
            <a:r>
              <a:rPr kumimoji="0" lang="en-US" sz="1000" b="0" i="0" u="none" strike="noStrike" kern="1200" cap="none" spc="0" normalizeH="0" baseline="0" noProof="0" dirty="0">
                <a:ln>
                  <a:noFill/>
                </a:ln>
                <a:solidFill>
                  <a:srgbClr val="00ACB6"/>
                </a:solidFill>
                <a:effectLst/>
                <a:uLnTx/>
                <a:uFillTx/>
                <a:latin typeface="Arial"/>
                <a:ea typeface="+mn-ea"/>
                <a:cs typeface="+mn-cs"/>
              </a:rPr>
              <a:t>|</a:t>
            </a:r>
            <a:r>
              <a:rPr kumimoji="0" lang="en-US" sz="1000" b="0" i="0" u="none" strike="noStrike" kern="1200" cap="none" spc="0" normalizeH="0" baseline="0" noProof="0" dirty="0">
                <a:ln>
                  <a:noFill/>
                </a:ln>
                <a:solidFill>
                  <a:srgbClr val="031D3D"/>
                </a:solidFill>
                <a:effectLst/>
                <a:uLnTx/>
                <a:uFillTx/>
                <a:latin typeface="Arial"/>
                <a:ea typeface="+mn-ea"/>
                <a:cs typeface="+mn-cs"/>
              </a:rPr>
              <a:t>  IL  </a:t>
            </a:r>
            <a:r>
              <a:rPr kumimoji="0" lang="en-US" sz="1000" b="0" i="0" u="none" strike="noStrike" kern="1200" cap="none" spc="0" normalizeH="0" baseline="0" noProof="0" dirty="0">
                <a:ln>
                  <a:noFill/>
                </a:ln>
                <a:solidFill>
                  <a:srgbClr val="00ACB6"/>
                </a:solidFill>
                <a:effectLst/>
                <a:uLnTx/>
                <a:uFillTx/>
                <a:latin typeface="+mn-lt"/>
                <a:ea typeface="+mn-ea"/>
                <a:cs typeface="+mn-cs"/>
              </a:rPr>
              <a:t>|</a:t>
            </a:r>
            <a:r>
              <a:rPr kumimoji="0" lang="en-US" sz="1000" b="0" i="0" u="none" strike="noStrike" kern="1200" cap="none" spc="0" normalizeH="0" baseline="0" noProof="0" dirty="0">
                <a:ln>
                  <a:noFill/>
                </a:ln>
                <a:solidFill>
                  <a:srgbClr val="031D3D"/>
                </a:solidFill>
                <a:effectLst/>
                <a:uLnTx/>
                <a:uFillTx/>
                <a:latin typeface="Arial"/>
                <a:ea typeface="+mn-ea"/>
                <a:cs typeface="+mn-cs"/>
              </a:rPr>
              <a:t>  MD  </a:t>
            </a:r>
            <a:r>
              <a:rPr kumimoji="0" lang="en-US" sz="1000" b="0" i="0" u="none" strike="noStrike" kern="1200" cap="none" spc="0" normalizeH="0" baseline="0" noProof="0" dirty="0">
                <a:ln>
                  <a:noFill/>
                </a:ln>
                <a:solidFill>
                  <a:srgbClr val="00ACB6"/>
                </a:solidFill>
                <a:effectLst/>
                <a:uLnTx/>
                <a:uFillTx/>
                <a:latin typeface="Arial"/>
                <a:ea typeface="+mn-ea"/>
                <a:cs typeface="+mn-cs"/>
              </a:rPr>
              <a:t>|</a:t>
            </a:r>
            <a:r>
              <a:rPr kumimoji="0" lang="en-US" sz="1000" b="0" i="0" u="none" strike="noStrike" kern="1200" cap="none" spc="0" normalizeH="0" baseline="0" noProof="0" dirty="0">
                <a:ln>
                  <a:noFill/>
                </a:ln>
                <a:solidFill>
                  <a:srgbClr val="031D3D"/>
                </a:solidFill>
                <a:effectLst/>
                <a:uLnTx/>
                <a:uFillTx/>
                <a:latin typeface="Arial"/>
                <a:ea typeface="+mn-ea"/>
                <a:cs typeface="+mn-cs"/>
              </a:rPr>
              <a:t>  NY  </a:t>
            </a:r>
            <a:r>
              <a:rPr kumimoji="0" lang="en-US" sz="1000" b="0" i="0" u="none" strike="noStrike" kern="1200" cap="none" spc="0" normalizeH="0" baseline="0" noProof="0" dirty="0">
                <a:ln>
                  <a:noFill/>
                </a:ln>
                <a:solidFill>
                  <a:srgbClr val="00ACB6"/>
                </a:solidFill>
                <a:effectLst/>
                <a:uLnTx/>
                <a:uFillTx/>
                <a:latin typeface="Arial"/>
                <a:ea typeface="+mn-ea"/>
                <a:cs typeface="+mn-cs"/>
              </a:rPr>
              <a:t>|</a:t>
            </a:r>
            <a:r>
              <a:rPr kumimoji="0" lang="en-US" sz="1000" b="0" i="0" u="none" strike="noStrike" kern="1200" cap="none" spc="0" normalizeH="0" baseline="0" noProof="0" dirty="0">
                <a:ln>
                  <a:noFill/>
                </a:ln>
                <a:solidFill>
                  <a:srgbClr val="031D3D"/>
                </a:solidFill>
                <a:effectLst/>
                <a:uLnTx/>
                <a:uFillTx/>
                <a:latin typeface="Arial"/>
                <a:ea typeface="+mn-ea"/>
                <a:cs typeface="+mn-cs"/>
              </a:rPr>
              <a:t>  VA</a:t>
            </a:r>
          </a:p>
        </p:txBody>
      </p:sp>
    </p:spTree>
    <p:extLst>
      <p:ext uri="{BB962C8B-B14F-4D97-AF65-F5344CB8AC3E}">
        <p14:creationId xmlns:p14="http://schemas.microsoft.com/office/powerpoint/2010/main" val="19412349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io (1 per slide)">
    <p:spTree>
      <p:nvGrpSpPr>
        <p:cNvPr id="1" name=""/>
        <p:cNvGrpSpPr/>
        <p:nvPr/>
      </p:nvGrpSpPr>
      <p:grpSpPr>
        <a:xfrm>
          <a:off x="0" y="0"/>
          <a:ext cx="0" cy="0"/>
          <a:chOff x="0" y="0"/>
          <a:chExt cx="0" cy="0"/>
        </a:xfrm>
      </p:grpSpPr>
      <p:sp>
        <p:nvSpPr>
          <p:cNvPr id="5" name="Content Placeholder 4"/>
          <p:cNvSpPr>
            <a:spLocks noGrp="1"/>
          </p:cNvSpPr>
          <p:nvPr>
            <p:ph sz="quarter" idx="106" hasCustomPrompt="1"/>
          </p:nvPr>
        </p:nvSpPr>
        <p:spPr>
          <a:xfrm>
            <a:off x="3749040" y="1345311"/>
            <a:ext cx="6918961" cy="4369689"/>
          </a:xfrm>
          <a:prstGeom prst="rect">
            <a:avLst/>
          </a:prstGeom>
        </p:spPr>
        <p:txBody>
          <a:bodyPr lIns="0" tIns="0" rIns="0" bIns="0">
            <a:noAutofit/>
          </a:bodyPr>
          <a:lstStyle>
            <a:lvl1pPr marL="0" indent="0">
              <a:buNone/>
              <a:defRPr sz="1200" baseline="0">
                <a:solidFill>
                  <a:schemeClr val="tx1"/>
                </a:solidFill>
              </a:defRPr>
            </a:lvl1pPr>
            <a:lvl2pPr>
              <a:defRPr sz="1200"/>
            </a:lvl2pPr>
            <a:lvl3pPr>
              <a:defRPr sz="1200"/>
            </a:lvl3pPr>
            <a:lvl4pPr>
              <a:defRPr sz="1200"/>
            </a:lvl4pPr>
            <a:lvl5pPr>
              <a:defRPr sz="1200"/>
            </a:lvl5pPr>
          </a:lstStyle>
          <a:p>
            <a:r>
              <a:rPr lang="en-US" sz="1200" spc="50" dirty="0">
                <a:solidFill>
                  <a:schemeClr val="tx2"/>
                </a:solidFill>
                <a:latin typeface="Georgia" panose="02040502050405020303" pitchFamily="18" charset="0"/>
              </a:rPr>
              <a:t>Bio – Georgia 12pt</a:t>
            </a:r>
          </a:p>
        </p:txBody>
      </p:sp>
      <p:sp>
        <p:nvSpPr>
          <p:cNvPr id="11" name="Picture Placeholder 3">
            <a:extLst>
              <a:ext uri="{FF2B5EF4-FFF2-40B4-BE49-F238E27FC236}">
                <a16:creationId xmlns:a16="http://schemas.microsoft.com/office/drawing/2014/main" id="{2336B013-7F1C-438D-B2C2-E35EF9E343B6}"/>
              </a:ext>
            </a:extLst>
          </p:cNvPr>
          <p:cNvSpPr>
            <a:spLocks noGrp="1"/>
          </p:cNvSpPr>
          <p:nvPr>
            <p:ph type="pic" sz="quarter" idx="118" hasCustomPrompt="1"/>
          </p:nvPr>
        </p:nvSpPr>
        <p:spPr>
          <a:xfrm>
            <a:off x="1533320" y="1341472"/>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2" name="Text Placeholder 24">
            <a:extLst>
              <a:ext uri="{FF2B5EF4-FFF2-40B4-BE49-F238E27FC236}">
                <a16:creationId xmlns:a16="http://schemas.microsoft.com/office/drawing/2014/main" id="{A5B666D2-844C-44FB-824D-AE9308BA19FE}"/>
              </a:ext>
            </a:extLst>
          </p:cNvPr>
          <p:cNvSpPr>
            <a:spLocks noGrp="1"/>
          </p:cNvSpPr>
          <p:nvPr>
            <p:ph type="body" idx="119" hasCustomPrompt="1"/>
          </p:nvPr>
        </p:nvSpPr>
        <p:spPr>
          <a:xfrm>
            <a:off x="1533320" y="2634573"/>
            <a:ext cx="1975906" cy="180221"/>
          </a:xfrm>
          <a:prstGeom prst="rect">
            <a:avLst/>
          </a:prstGeom>
        </p:spPr>
        <p:txBody>
          <a:bodyPr anchor="b" anchorCtr="0">
            <a:noAutofit/>
          </a:bodyPr>
          <a:lstStyle>
            <a:lvl1pPr marL="0" indent="0">
              <a:buNone/>
              <a:defRPr sz="1100" b="1" u="none" baseline="0">
                <a:solidFill>
                  <a:schemeClr val="bg1"/>
                </a:solidFill>
                <a:latin typeface="Arial" panose="020B0604020202020204" pitchFamily="34" charset="0"/>
                <a:cs typeface="Arial" panose="020B0604020202020204" pitchFamily="34" charset="0"/>
              </a:defRPr>
            </a:lvl1pPr>
          </a:lstStyle>
          <a:p>
            <a:r>
              <a:rPr lang="en-US" sz="1050" dirty="0"/>
              <a:t>Name – Arial Bold 10.5pt</a:t>
            </a:r>
          </a:p>
        </p:txBody>
      </p:sp>
      <p:sp>
        <p:nvSpPr>
          <p:cNvPr id="13" name="Text Placeholder 26">
            <a:extLst>
              <a:ext uri="{FF2B5EF4-FFF2-40B4-BE49-F238E27FC236}">
                <a16:creationId xmlns:a16="http://schemas.microsoft.com/office/drawing/2014/main" id="{65B2F9EB-7B4C-4424-AFBD-980325AFF300}"/>
              </a:ext>
            </a:extLst>
          </p:cNvPr>
          <p:cNvSpPr>
            <a:spLocks noGrp="1"/>
          </p:cNvSpPr>
          <p:nvPr>
            <p:ph type="body" idx="120" hasCustomPrompt="1"/>
          </p:nvPr>
        </p:nvSpPr>
        <p:spPr>
          <a:xfrm>
            <a:off x="1533320" y="3012930"/>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14" name="Text Placeholder 27">
            <a:extLst>
              <a:ext uri="{FF2B5EF4-FFF2-40B4-BE49-F238E27FC236}">
                <a16:creationId xmlns:a16="http://schemas.microsoft.com/office/drawing/2014/main" id="{7B3C5335-38A8-4D95-9B73-5303CED38CD5}"/>
              </a:ext>
            </a:extLst>
          </p:cNvPr>
          <p:cNvSpPr>
            <a:spLocks noGrp="1"/>
          </p:cNvSpPr>
          <p:nvPr>
            <p:ph type="body" idx="121" hasCustomPrompt="1"/>
          </p:nvPr>
        </p:nvSpPr>
        <p:spPr>
          <a:xfrm>
            <a:off x="1533320" y="3195794"/>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20" name="Text Placeholder 26">
            <a:extLst>
              <a:ext uri="{FF2B5EF4-FFF2-40B4-BE49-F238E27FC236}">
                <a16:creationId xmlns:a16="http://schemas.microsoft.com/office/drawing/2014/main" id="{C3EF2929-8478-472B-BBB2-D89DD0FD3D42}"/>
              </a:ext>
            </a:extLst>
          </p:cNvPr>
          <p:cNvSpPr>
            <a:spLocks noGrp="1"/>
          </p:cNvSpPr>
          <p:nvPr>
            <p:ph type="body" idx="122" hasCustomPrompt="1"/>
          </p:nvPr>
        </p:nvSpPr>
        <p:spPr>
          <a:xfrm>
            <a:off x="1533320" y="2834130"/>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 – Arial 10pt</a:t>
            </a:r>
          </a:p>
        </p:txBody>
      </p:sp>
      <p:sp>
        <p:nvSpPr>
          <p:cNvPr id="15" name="Title 2">
            <a:extLst>
              <a:ext uri="{FF2B5EF4-FFF2-40B4-BE49-F238E27FC236}">
                <a16:creationId xmlns:a16="http://schemas.microsoft.com/office/drawing/2014/main" id="{E69987C4-E014-4A11-929E-5E9EDCC46C34}"/>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Header -- Arial Bold 28pt max (26pt min)</a:t>
            </a:r>
          </a:p>
        </p:txBody>
      </p:sp>
      <p:sp>
        <p:nvSpPr>
          <p:cNvPr id="2" name="Footer Placeholder 1">
            <a:extLst>
              <a:ext uri="{FF2B5EF4-FFF2-40B4-BE49-F238E27FC236}">
                <a16:creationId xmlns:a16="http://schemas.microsoft.com/office/drawing/2014/main" id="{4672ACD6-976E-4E8E-A8CF-F3AA8E14F8EE}"/>
              </a:ext>
            </a:extLst>
          </p:cNvPr>
          <p:cNvSpPr>
            <a:spLocks noGrp="1"/>
          </p:cNvSpPr>
          <p:nvPr>
            <p:ph type="ftr" sz="quarter" idx="123"/>
          </p:nvPr>
        </p:nvSpPr>
        <p:spPr/>
        <p:txBody>
          <a:bodyPr/>
          <a:lstStyle>
            <a:lvl1pPr>
              <a:defRPr/>
            </a:lvl1pPr>
          </a:lstStyle>
          <a:p>
            <a:r>
              <a:rPr lang="en-US" dirty="0"/>
              <a:t> © 2025  /  Confidential  /  Slide  </a:t>
            </a:r>
            <a:fld id="{1AEA1191-217B-42DC-A141-83FE8D09B662}" type="slidenum">
              <a:rPr smtClean="0"/>
              <a:pPr/>
              <a:t>‹#›</a:t>
            </a:fld>
            <a:endParaRPr dirty="0"/>
          </a:p>
        </p:txBody>
      </p:sp>
    </p:spTree>
    <p:extLst>
      <p:ext uri="{BB962C8B-B14F-4D97-AF65-F5344CB8AC3E}">
        <p14:creationId xmlns:p14="http://schemas.microsoft.com/office/powerpoint/2010/main" val="13586951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io (2 per slide)">
    <p:spTree>
      <p:nvGrpSpPr>
        <p:cNvPr id="1" name=""/>
        <p:cNvGrpSpPr/>
        <p:nvPr/>
      </p:nvGrpSpPr>
      <p:grpSpPr>
        <a:xfrm>
          <a:off x="0" y="0"/>
          <a:ext cx="0" cy="0"/>
          <a:chOff x="0" y="0"/>
          <a:chExt cx="0" cy="0"/>
        </a:xfrm>
      </p:grpSpPr>
      <p:sp>
        <p:nvSpPr>
          <p:cNvPr id="5" name="Content Placeholder 4"/>
          <p:cNvSpPr>
            <a:spLocks noGrp="1"/>
          </p:cNvSpPr>
          <p:nvPr>
            <p:ph sz="quarter" idx="106" hasCustomPrompt="1"/>
          </p:nvPr>
        </p:nvSpPr>
        <p:spPr>
          <a:xfrm>
            <a:off x="3749040" y="1345311"/>
            <a:ext cx="6918960" cy="2009914"/>
          </a:xfrm>
          <a:prstGeom prst="rect">
            <a:avLst/>
          </a:prstGeom>
        </p:spPr>
        <p:txBody>
          <a:bodyPr lIns="0" tIns="0" rIns="0" bIns="0">
            <a:noAutofit/>
          </a:bodyPr>
          <a:lstStyle>
            <a:lvl1pPr marL="0" indent="0">
              <a:lnSpc>
                <a:spcPct val="100000"/>
              </a:lnSpc>
              <a:buNone/>
              <a:defRPr sz="1200" baseline="0">
                <a:solidFill>
                  <a:schemeClr val="tx1"/>
                </a:solidFill>
              </a:defRPr>
            </a:lvl1pPr>
            <a:lvl2pPr>
              <a:defRPr sz="1200"/>
            </a:lvl2pPr>
            <a:lvl3pPr>
              <a:defRPr sz="1200"/>
            </a:lvl3pPr>
            <a:lvl4pPr>
              <a:defRPr sz="1200"/>
            </a:lvl4pPr>
            <a:lvl5pPr>
              <a:defRPr sz="1200"/>
            </a:lvl5pPr>
          </a:lstStyle>
          <a:p>
            <a:r>
              <a:rPr lang="en-US" sz="1200" spc="50" dirty="0">
                <a:solidFill>
                  <a:schemeClr val="tx2"/>
                </a:solidFill>
                <a:latin typeface="Georgia" panose="02040502050405020303" pitchFamily="18" charset="0"/>
              </a:rPr>
              <a:t>Mini-bio – Georgia 12pt</a:t>
            </a:r>
          </a:p>
        </p:txBody>
      </p:sp>
      <p:sp>
        <p:nvSpPr>
          <p:cNvPr id="17" name="Picture Placeholder 3">
            <a:extLst>
              <a:ext uri="{FF2B5EF4-FFF2-40B4-BE49-F238E27FC236}">
                <a16:creationId xmlns:a16="http://schemas.microsoft.com/office/drawing/2014/main" id="{30349E9C-0949-4015-A946-6F7072B731F5}"/>
              </a:ext>
            </a:extLst>
          </p:cNvPr>
          <p:cNvSpPr>
            <a:spLocks noGrp="1"/>
          </p:cNvSpPr>
          <p:nvPr>
            <p:ph type="pic" sz="quarter" idx="118" hasCustomPrompt="1"/>
          </p:nvPr>
        </p:nvSpPr>
        <p:spPr>
          <a:xfrm>
            <a:off x="1533320" y="1341472"/>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8" name="Text Placeholder 24">
            <a:extLst>
              <a:ext uri="{FF2B5EF4-FFF2-40B4-BE49-F238E27FC236}">
                <a16:creationId xmlns:a16="http://schemas.microsoft.com/office/drawing/2014/main" id="{9BBE0F4C-FC6C-449D-84DF-6EF95CCB8E6A}"/>
              </a:ext>
            </a:extLst>
          </p:cNvPr>
          <p:cNvSpPr>
            <a:spLocks noGrp="1"/>
          </p:cNvSpPr>
          <p:nvPr>
            <p:ph type="body" idx="119" hasCustomPrompt="1"/>
          </p:nvPr>
        </p:nvSpPr>
        <p:spPr>
          <a:xfrm>
            <a:off x="1533320" y="2634573"/>
            <a:ext cx="1975906" cy="180221"/>
          </a:xfrm>
          <a:prstGeom prst="rect">
            <a:avLst/>
          </a:prstGeom>
        </p:spPr>
        <p:txBody>
          <a:bodyPr anchor="b" anchorCtr="0">
            <a:noAutofit/>
          </a:bodyPr>
          <a:lstStyle>
            <a:lvl1pPr marL="0" indent="0">
              <a:buNone/>
              <a:defRPr sz="1100" b="1" u="none" baseline="0">
                <a:solidFill>
                  <a:schemeClr val="bg1"/>
                </a:solidFill>
                <a:latin typeface="Arial" panose="020B0604020202020204" pitchFamily="34" charset="0"/>
                <a:cs typeface="Arial" panose="020B0604020202020204" pitchFamily="34" charset="0"/>
              </a:defRPr>
            </a:lvl1pPr>
          </a:lstStyle>
          <a:p>
            <a:r>
              <a:rPr lang="en-US" sz="1050" dirty="0"/>
              <a:t>Name – Arial Bold 10.5pt</a:t>
            </a:r>
          </a:p>
        </p:txBody>
      </p:sp>
      <p:sp>
        <p:nvSpPr>
          <p:cNvPr id="19" name="Text Placeholder 26">
            <a:extLst>
              <a:ext uri="{FF2B5EF4-FFF2-40B4-BE49-F238E27FC236}">
                <a16:creationId xmlns:a16="http://schemas.microsoft.com/office/drawing/2014/main" id="{9FB7D418-43F1-40D3-B0C6-811A3D478D0F}"/>
              </a:ext>
            </a:extLst>
          </p:cNvPr>
          <p:cNvSpPr>
            <a:spLocks noGrp="1"/>
          </p:cNvSpPr>
          <p:nvPr>
            <p:ph type="body" idx="120" hasCustomPrompt="1"/>
          </p:nvPr>
        </p:nvSpPr>
        <p:spPr>
          <a:xfrm>
            <a:off x="1533320" y="3012930"/>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20" name="Text Placeholder 27">
            <a:extLst>
              <a:ext uri="{FF2B5EF4-FFF2-40B4-BE49-F238E27FC236}">
                <a16:creationId xmlns:a16="http://schemas.microsoft.com/office/drawing/2014/main" id="{81F245EA-91FE-4C3A-BE3A-A60499FDA711}"/>
              </a:ext>
            </a:extLst>
          </p:cNvPr>
          <p:cNvSpPr>
            <a:spLocks noGrp="1"/>
          </p:cNvSpPr>
          <p:nvPr>
            <p:ph type="body" idx="121" hasCustomPrompt="1"/>
          </p:nvPr>
        </p:nvSpPr>
        <p:spPr>
          <a:xfrm>
            <a:off x="1533320" y="3195794"/>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25" name="Text Placeholder 26">
            <a:extLst>
              <a:ext uri="{FF2B5EF4-FFF2-40B4-BE49-F238E27FC236}">
                <a16:creationId xmlns:a16="http://schemas.microsoft.com/office/drawing/2014/main" id="{FC584F2F-5A21-426D-BEE8-2E5984134447}"/>
              </a:ext>
            </a:extLst>
          </p:cNvPr>
          <p:cNvSpPr>
            <a:spLocks noGrp="1"/>
          </p:cNvSpPr>
          <p:nvPr>
            <p:ph type="body" idx="122" hasCustomPrompt="1"/>
          </p:nvPr>
        </p:nvSpPr>
        <p:spPr>
          <a:xfrm>
            <a:off x="1533320" y="2834130"/>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 – Arial 10pt</a:t>
            </a:r>
          </a:p>
        </p:txBody>
      </p:sp>
      <p:sp>
        <p:nvSpPr>
          <p:cNvPr id="43" name="Content Placeholder 4">
            <a:extLst>
              <a:ext uri="{FF2B5EF4-FFF2-40B4-BE49-F238E27FC236}">
                <a16:creationId xmlns:a16="http://schemas.microsoft.com/office/drawing/2014/main" id="{BAF3DED7-095F-4CEA-A8B8-EC2D6FEA5670}"/>
              </a:ext>
            </a:extLst>
          </p:cNvPr>
          <p:cNvSpPr>
            <a:spLocks noGrp="1"/>
          </p:cNvSpPr>
          <p:nvPr>
            <p:ph sz="quarter" idx="134" hasCustomPrompt="1"/>
          </p:nvPr>
        </p:nvSpPr>
        <p:spPr>
          <a:xfrm>
            <a:off x="3747517" y="3703003"/>
            <a:ext cx="6918960" cy="2009914"/>
          </a:xfrm>
          <a:prstGeom prst="rect">
            <a:avLst/>
          </a:prstGeom>
        </p:spPr>
        <p:txBody>
          <a:bodyPr lIns="0" tIns="0" rIns="0" bIns="0">
            <a:noAutofit/>
          </a:bodyPr>
          <a:lstStyle>
            <a:lvl1pPr marL="0" indent="0">
              <a:lnSpc>
                <a:spcPct val="100000"/>
              </a:lnSpc>
              <a:buNone/>
              <a:defRPr sz="1200" baseline="0">
                <a:solidFill>
                  <a:schemeClr val="tx1"/>
                </a:solidFill>
              </a:defRPr>
            </a:lvl1pPr>
            <a:lvl2pPr>
              <a:defRPr sz="1200"/>
            </a:lvl2pPr>
            <a:lvl3pPr>
              <a:defRPr sz="1200"/>
            </a:lvl3pPr>
            <a:lvl4pPr>
              <a:defRPr sz="1200"/>
            </a:lvl4pPr>
            <a:lvl5pPr>
              <a:defRPr sz="1200"/>
            </a:lvl5pPr>
          </a:lstStyle>
          <a:p>
            <a:r>
              <a:rPr lang="en-US" sz="1200" spc="50" dirty="0">
                <a:solidFill>
                  <a:schemeClr val="tx2"/>
                </a:solidFill>
                <a:latin typeface="Georgia" panose="02040502050405020303" pitchFamily="18" charset="0"/>
              </a:rPr>
              <a:t>Click to enter text of mini-bio</a:t>
            </a:r>
          </a:p>
        </p:txBody>
      </p:sp>
      <p:sp>
        <p:nvSpPr>
          <p:cNvPr id="62" name="Picture Placeholder 3">
            <a:extLst>
              <a:ext uri="{FF2B5EF4-FFF2-40B4-BE49-F238E27FC236}">
                <a16:creationId xmlns:a16="http://schemas.microsoft.com/office/drawing/2014/main" id="{A71B460C-2ED4-437B-B39B-5533E17E6D72}"/>
              </a:ext>
            </a:extLst>
          </p:cNvPr>
          <p:cNvSpPr>
            <a:spLocks noGrp="1"/>
          </p:cNvSpPr>
          <p:nvPr>
            <p:ph type="pic" sz="quarter" idx="140" hasCustomPrompt="1"/>
          </p:nvPr>
        </p:nvSpPr>
        <p:spPr>
          <a:xfrm>
            <a:off x="1531797" y="3699164"/>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63" name="Text Placeholder 24">
            <a:extLst>
              <a:ext uri="{FF2B5EF4-FFF2-40B4-BE49-F238E27FC236}">
                <a16:creationId xmlns:a16="http://schemas.microsoft.com/office/drawing/2014/main" id="{16E4140C-07F4-4D9E-8CD6-C0D4CD1CA02E}"/>
              </a:ext>
            </a:extLst>
          </p:cNvPr>
          <p:cNvSpPr>
            <a:spLocks noGrp="1"/>
          </p:cNvSpPr>
          <p:nvPr>
            <p:ph type="body" idx="141" hasCustomPrompt="1"/>
          </p:nvPr>
        </p:nvSpPr>
        <p:spPr>
          <a:xfrm>
            <a:off x="1531797" y="4992265"/>
            <a:ext cx="1975906" cy="180221"/>
          </a:xfrm>
          <a:prstGeom prst="rect">
            <a:avLst/>
          </a:prstGeom>
        </p:spPr>
        <p:txBody>
          <a:bodyPr anchor="b" anchorCtr="0">
            <a:noAutofit/>
          </a:bodyPr>
          <a:lstStyle>
            <a:lvl1pPr marL="0" indent="0">
              <a:buNone/>
              <a:defRPr sz="1100" b="1" u="none" baseline="0">
                <a:solidFill>
                  <a:schemeClr val="bg1"/>
                </a:solidFill>
                <a:latin typeface="Arial" panose="020B0604020202020204" pitchFamily="34" charset="0"/>
                <a:cs typeface="Arial" panose="020B0604020202020204" pitchFamily="34" charset="0"/>
              </a:defRPr>
            </a:lvl1pPr>
          </a:lstStyle>
          <a:p>
            <a:r>
              <a:rPr lang="en-US" sz="1050" dirty="0"/>
              <a:t>Name</a:t>
            </a:r>
          </a:p>
        </p:txBody>
      </p:sp>
      <p:sp>
        <p:nvSpPr>
          <p:cNvPr id="64" name="Text Placeholder 26">
            <a:extLst>
              <a:ext uri="{FF2B5EF4-FFF2-40B4-BE49-F238E27FC236}">
                <a16:creationId xmlns:a16="http://schemas.microsoft.com/office/drawing/2014/main" id="{AE421413-6DB2-4D57-87E4-92D101828F92}"/>
              </a:ext>
            </a:extLst>
          </p:cNvPr>
          <p:cNvSpPr>
            <a:spLocks noGrp="1"/>
          </p:cNvSpPr>
          <p:nvPr>
            <p:ph type="body" idx="142" hasCustomPrompt="1"/>
          </p:nvPr>
        </p:nvSpPr>
        <p:spPr>
          <a:xfrm>
            <a:off x="1531797" y="5370622"/>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65" name="Text Placeholder 27">
            <a:extLst>
              <a:ext uri="{FF2B5EF4-FFF2-40B4-BE49-F238E27FC236}">
                <a16:creationId xmlns:a16="http://schemas.microsoft.com/office/drawing/2014/main" id="{3ABEC12E-884F-437C-8AB5-C15AA7C22F40}"/>
              </a:ext>
            </a:extLst>
          </p:cNvPr>
          <p:cNvSpPr>
            <a:spLocks noGrp="1"/>
          </p:cNvSpPr>
          <p:nvPr>
            <p:ph type="body" idx="143" hasCustomPrompt="1"/>
          </p:nvPr>
        </p:nvSpPr>
        <p:spPr>
          <a:xfrm>
            <a:off x="1531797" y="5553486"/>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66" name="Text Placeholder 26">
            <a:extLst>
              <a:ext uri="{FF2B5EF4-FFF2-40B4-BE49-F238E27FC236}">
                <a16:creationId xmlns:a16="http://schemas.microsoft.com/office/drawing/2014/main" id="{089199B0-BC8F-41D0-BB2B-7728AB6C8048}"/>
              </a:ext>
            </a:extLst>
          </p:cNvPr>
          <p:cNvSpPr>
            <a:spLocks noGrp="1"/>
          </p:cNvSpPr>
          <p:nvPr>
            <p:ph type="body" idx="144" hasCustomPrompt="1"/>
          </p:nvPr>
        </p:nvSpPr>
        <p:spPr>
          <a:xfrm>
            <a:off x="1531797" y="5191822"/>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a:t>
            </a:r>
          </a:p>
        </p:txBody>
      </p:sp>
      <p:sp>
        <p:nvSpPr>
          <p:cNvPr id="21" name="Title 2">
            <a:extLst>
              <a:ext uri="{FF2B5EF4-FFF2-40B4-BE49-F238E27FC236}">
                <a16:creationId xmlns:a16="http://schemas.microsoft.com/office/drawing/2014/main" id="{860B4E80-5BF1-4FAB-9BDB-4525DE0EA3BF}"/>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Header -- Arial Bold 28pt max (26pt min)</a:t>
            </a:r>
          </a:p>
        </p:txBody>
      </p:sp>
      <p:sp>
        <p:nvSpPr>
          <p:cNvPr id="2" name="Footer Placeholder 1">
            <a:extLst>
              <a:ext uri="{FF2B5EF4-FFF2-40B4-BE49-F238E27FC236}">
                <a16:creationId xmlns:a16="http://schemas.microsoft.com/office/drawing/2014/main" id="{1A072EFC-6C82-4FA9-A9CB-DB28966DAAC6}"/>
              </a:ext>
            </a:extLst>
          </p:cNvPr>
          <p:cNvSpPr>
            <a:spLocks noGrp="1"/>
          </p:cNvSpPr>
          <p:nvPr>
            <p:ph type="ftr" sz="quarter" idx="145"/>
          </p:nvPr>
        </p:nvSpPr>
        <p:spPr/>
        <p:txBody>
          <a:bodyPr/>
          <a:lstStyle>
            <a:lvl1pPr>
              <a:defRPr/>
            </a:lvl1pPr>
          </a:lstStyle>
          <a:p>
            <a:r>
              <a:rPr lang="en-US" dirty="0"/>
              <a:t> © 2025  /  Confidential  /  Slide  </a:t>
            </a:r>
            <a:fld id="{1AEA1191-217B-42DC-A141-83FE8D09B662}" type="slidenum">
              <a:rPr smtClean="0"/>
              <a:pPr/>
              <a:t>‹#›</a:t>
            </a:fld>
            <a:endParaRPr dirty="0"/>
          </a:p>
        </p:txBody>
      </p:sp>
    </p:spTree>
    <p:extLst>
      <p:ext uri="{BB962C8B-B14F-4D97-AF65-F5344CB8AC3E}">
        <p14:creationId xmlns:p14="http://schemas.microsoft.com/office/powerpoint/2010/main" val="19134202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am Roster">
    <p:spTree>
      <p:nvGrpSpPr>
        <p:cNvPr id="1" name=""/>
        <p:cNvGrpSpPr/>
        <p:nvPr/>
      </p:nvGrpSpPr>
      <p:grpSpPr>
        <a:xfrm>
          <a:off x="0" y="0"/>
          <a:ext cx="0" cy="0"/>
          <a:chOff x="0" y="0"/>
          <a:chExt cx="0" cy="0"/>
        </a:xfrm>
      </p:grpSpPr>
      <p:sp>
        <p:nvSpPr>
          <p:cNvPr id="126" name="Picture Placeholder 3">
            <a:extLst>
              <a:ext uri="{FF2B5EF4-FFF2-40B4-BE49-F238E27FC236}">
                <a16:creationId xmlns:a16="http://schemas.microsoft.com/office/drawing/2014/main" id="{6C19326C-69AF-4986-8B6A-27FE392AE2DD}"/>
              </a:ext>
            </a:extLst>
          </p:cNvPr>
          <p:cNvSpPr>
            <a:spLocks noGrp="1"/>
          </p:cNvSpPr>
          <p:nvPr>
            <p:ph type="pic" sz="quarter" idx="118" hasCustomPrompt="1"/>
          </p:nvPr>
        </p:nvSpPr>
        <p:spPr>
          <a:xfrm>
            <a:off x="1533320" y="1341472"/>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27" name="Text Placeholder 24">
            <a:extLst>
              <a:ext uri="{FF2B5EF4-FFF2-40B4-BE49-F238E27FC236}">
                <a16:creationId xmlns:a16="http://schemas.microsoft.com/office/drawing/2014/main" id="{C5C42138-2B48-456F-B307-F1B3F71BD98C}"/>
              </a:ext>
            </a:extLst>
          </p:cNvPr>
          <p:cNvSpPr>
            <a:spLocks noGrp="1"/>
          </p:cNvSpPr>
          <p:nvPr>
            <p:ph type="body" idx="119" hasCustomPrompt="1"/>
          </p:nvPr>
        </p:nvSpPr>
        <p:spPr>
          <a:xfrm>
            <a:off x="1533320" y="2634573"/>
            <a:ext cx="1975906" cy="180221"/>
          </a:xfrm>
          <a:prstGeom prst="rect">
            <a:avLst/>
          </a:prstGeom>
        </p:spPr>
        <p:txBody>
          <a:bodyPr anchor="b" anchorCtr="0">
            <a:noAutofit/>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100" b="1" u="none" baseline="0">
                <a:solidFill>
                  <a:schemeClr val="bg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050" dirty="0"/>
              <a:t>Name – Arial Bold 10.5pt</a:t>
            </a:r>
          </a:p>
        </p:txBody>
      </p:sp>
      <p:sp>
        <p:nvSpPr>
          <p:cNvPr id="128" name="Text Placeholder 26">
            <a:extLst>
              <a:ext uri="{FF2B5EF4-FFF2-40B4-BE49-F238E27FC236}">
                <a16:creationId xmlns:a16="http://schemas.microsoft.com/office/drawing/2014/main" id="{CCA49D96-858D-45D1-BB8B-758412A34180}"/>
              </a:ext>
            </a:extLst>
          </p:cNvPr>
          <p:cNvSpPr>
            <a:spLocks noGrp="1"/>
          </p:cNvSpPr>
          <p:nvPr>
            <p:ph type="body" idx="120" hasCustomPrompt="1"/>
          </p:nvPr>
        </p:nvSpPr>
        <p:spPr>
          <a:xfrm>
            <a:off x="1533320" y="3012930"/>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129" name="Text Placeholder 27">
            <a:extLst>
              <a:ext uri="{FF2B5EF4-FFF2-40B4-BE49-F238E27FC236}">
                <a16:creationId xmlns:a16="http://schemas.microsoft.com/office/drawing/2014/main" id="{BAE2B5B8-A6E4-4863-A0EF-72DD61314F57}"/>
              </a:ext>
            </a:extLst>
          </p:cNvPr>
          <p:cNvSpPr>
            <a:spLocks noGrp="1"/>
          </p:cNvSpPr>
          <p:nvPr>
            <p:ph type="body" idx="121" hasCustomPrompt="1"/>
          </p:nvPr>
        </p:nvSpPr>
        <p:spPr>
          <a:xfrm>
            <a:off x="1533320" y="3195794"/>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130" name="Text Placeholder 26">
            <a:extLst>
              <a:ext uri="{FF2B5EF4-FFF2-40B4-BE49-F238E27FC236}">
                <a16:creationId xmlns:a16="http://schemas.microsoft.com/office/drawing/2014/main" id="{A8B7C723-5EE5-4AA4-8869-4B3C31552619}"/>
              </a:ext>
            </a:extLst>
          </p:cNvPr>
          <p:cNvSpPr>
            <a:spLocks noGrp="1"/>
          </p:cNvSpPr>
          <p:nvPr>
            <p:ph type="body" idx="122" hasCustomPrompt="1"/>
          </p:nvPr>
        </p:nvSpPr>
        <p:spPr>
          <a:xfrm>
            <a:off x="1533320" y="2834130"/>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 – Arial 10pt</a:t>
            </a:r>
          </a:p>
        </p:txBody>
      </p:sp>
      <p:sp>
        <p:nvSpPr>
          <p:cNvPr id="131" name="Picture Placeholder 3">
            <a:extLst>
              <a:ext uri="{FF2B5EF4-FFF2-40B4-BE49-F238E27FC236}">
                <a16:creationId xmlns:a16="http://schemas.microsoft.com/office/drawing/2014/main" id="{9C590C15-AA64-42FB-ADFD-BAF5EE2BD083}"/>
              </a:ext>
            </a:extLst>
          </p:cNvPr>
          <p:cNvSpPr>
            <a:spLocks noGrp="1"/>
          </p:cNvSpPr>
          <p:nvPr>
            <p:ph type="pic" sz="quarter" idx="140" hasCustomPrompt="1"/>
          </p:nvPr>
        </p:nvSpPr>
        <p:spPr>
          <a:xfrm>
            <a:off x="1531797" y="3699164"/>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32" name="Text Placeholder 24">
            <a:extLst>
              <a:ext uri="{FF2B5EF4-FFF2-40B4-BE49-F238E27FC236}">
                <a16:creationId xmlns:a16="http://schemas.microsoft.com/office/drawing/2014/main" id="{71481C4A-D355-41DC-A3C4-E02C04626A1C}"/>
              </a:ext>
            </a:extLst>
          </p:cNvPr>
          <p:cNvSpPr>
            <a:spLocks noGrp="1"/>
          </p:cNvSpPr>
          <p:nvPr>
            <p:ph type="body" idx="141" hasCustomPrompt="1"/>
          </p:nvPr>
        </p:nvSpPr>
        <p:spPr>
          <a:xfrm>
            <a:off x="1531797" y="4992265"/>
            <a:ext cx="1975906" cy="180221"/>
          </a:xfrm>
          <a:prstGeom prst="rect">
            <a:avLst/>
          </a:prstGeom>
        </p:spPr>
        <p:txBody>
          <a:bodyPr anchor="b" anchorCtr="0">
            <a:noAutofit/>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100" b="1" u="none" baseline="0">
                <a:solidFill>
                  <a:schemeClr val="bg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050" dirty="0"/>
              <a:t>Name</a:t>
            </a:r>
          </a:p>
        </p:txBody>
      </p:sp>
      <p:sp>
        <p:nvSpPr>
          <p:cNvPr id="133" name="Text Placeholder 26">
            <a:extLst>
              <a:ext uri="{FF2B5EF4-FFF2-40B4-BE49-F238E27FC236}">
                <a16:creationId xmlns:a16="http://schemas.microsoft.com/office/drawing/2014/main" id="{9204DCC0-F293-4A81-B98C-7A2D62C120E3}"/>
              </a:ext>
            </a:extLst>
          </p:cNvPr>
          <p:cNvSpPr>
            <a:spLocks noGrp="1"/>
          </p:cNvSpPr>
          <p:nvPr>
            <p:ph type="body" idx="142" hasCustomPrompt="1"/>
          </p:nvPr>
        </p:nvSpPr>
        <p:spPr>
          <a:xfrm>
            <a:off x="1531797" y="5370622"/>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134" name="Text Placeholder 27">
            <a:extLst>
              <a:ext uri="{FF2B5EF4-FFF2-40B4-BE49-F238E27FC236}">
                <a16:creationId xmlns:a16="http://schemas.microsoft.com/office/drawing/2014/main" id="{C62ECE7E-EF62-483F-A1A1-FC81788B4A0B}"/>
              </a:ext>
            </a:extLst>
          </p:cNvPr>
          <p:cNvSpPr>
            <a:spLocks noGrp="1"/>
          </p:cNvSpPr>
          <p:nvPr>
            <p:ph type="body" idx="143" hasCustomPrompt="1"/>
          </p:nvPr>
        </p:nvSpPr>
        <p:spPr>
          <a:xfrm>
            <a:off x="1531797" y="5553486"/>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135" name="Text Placeholder 26">
            <a:extLst>
              <a:ext uri="{FF2B5EF4-FFF2-40B4-BE49-F238E27FC236}">
                <a16:creationId xmlns:a16="http://schemas.microsoft.com/office/drawing/2014/main" id="{600D4A1C-0DA2-4177-90E3-A5AF3B327211}"/>
              </a:ext>
            </a:extLst>
          </p:cNvPr>
          <p:cNvSpPr>
            <a:spLocks noGrp="1"/>
          </p:cNvSpPr>
          <p:nvPr>
            <p:ph type="body" idx="144" hasCustomPrompt="1"/>
          </p:nvPr>
        </p:nvSpPr>
        <p:spPr>
          <a:xfrm>
            <a:off x="1531797" y="5191822"/>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a:t>
            </a:r>
          </a:p>
        </p:txBody>
      </p:sp>
      <p:sp>
        <p:nvSpPr>
          <p:cNvPr id="146" name="Picture Placeholder 3">
            <a:extLst>
              <a:ext uri="{FF2B5EF4-FFF2-40B4-BE49-F238E27FC236}">
                <a16:creationId xmlns:a16="http://schemas.microsoft.com/office/drawing/2014/main" id="{8278272D-912C-401A-B781-12A2EF480B48}"/>
              </a:ext>
            </a:extLst>
          </p:cNvPr>
          <p:cNvSpPr>
            <a:spLocks noGrp="1"/>
          </p:cNvSpPr>
          <p:nvPr>
            <p:ph type="pic" sz="quarter" idx="174" hasCustomPrompt="1"/>
          </p:nvPr>
        </p:nvSpPr>
        <p:spPr>
          <a:xfrm>
            <a:off x="3939368" y="1341472"/>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47" name="Text Placeholder 24">
            <a:extLst>
              <a:ext uri="{FF2B5EF4-FFF2-40B4-BE49-F238E27FC236}">
                <a16:creationId xmlns:a16="http://schemas.microsoft.com/office/drawing/2014/main" id="{21671012-53F9-4715-92DF-4E7B5BD3C3D1}"/>
              </a:ext>
            </a:extLst>
          </p:cNvPr>
          <p:cNvSpPr>
            <a:spLocks noGrp="1"/>
          </p:cNvSpPr>
          <p:nvPr>
            <p:ph type="body" idx="175" hasCustomPrompt="1"/>
          </p:nvPr>
        </p:nvSpPr>
        <p:spPr>
          <a:xfrm>
            <a:off x="3939368" y="2634573"/>
            <a:ext cx="1975906" cy="180221"/>
          </a:xfrm>
          <a:prstGeom prst="rect">
            <a:avLst/>
          </a:prstGeom>
        </p:spPr>
        <p:txBody>
          <a:bodyPr anchor="b" anchorCtr="0">
            <a:noAutofit/>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100" b="1" u="none" baseline="0">
                <a:solidFill>
                  <a:schemeClr val="bg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050" dirty="0"/>
              <a:t>Name</a:t>
            </a:r>
          </a:p>
        </p:txBody>
      </p:sp>
      <p:sp>
        <p:nvSpPr>
          <p:cNvPr id="148" name="Text Placeholder 26">
            <a:extLst>
              <a:ext uri="{FF2B5EF4-FFF2-40B4-BE49-F238E27FC236}">
                <a16:creationId xmlns:a16="http://schemas.microsoft.com/office/drawing/2014/main" id="{2AFC408E-7C13-473A-BFBD-B1782F2E6423}"/>
              </a:ext>
            </a:extLst>
          </p:cNvPr>
          <p:cNvSpPr>
            <a:spLocks noGrp="1"/>
          </p:cNvSpPr>
          <p:nvPr>
            <p:ph type="body" idx="176" hasCustomPrompt="1"/>
          </p:nvPr>
        </p:nvSpPr>
        <p:spPr>
          <a:xfrm>
            <a:off x="3939368" y="3012930"/>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149" name="Text Placeholder 27">
            <a:extLst>
              <a:ext uri="{FF2B5EF4-FFF2-40B4-BE49-F238E27FC236}">
                <a16:creationId xmlns:a16="http://schemas.microsoft.com/office/drawing/2014/main" id="{7EE407EA-1464-457E-ABD1-F2C213890DE1}"/>
              </a:ext>
            </a:extLst>
          </p:cNvPr>
          <p:cNvSpPr>
            <a:spLocks noGrp="1"/>
          </p:cNvSpPr>
          <p:nvPr>
            <p:ph type="body" idx="177" hasCustomPrompt="1"/>
          </p:nvPr>
        </p:nvSpPr>
        <p:spPr>
          <a:xfrm>
            <a:off x="3939368" y="3195794"/>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150" name="Text Placeholder 26">
            <a:extLst>
              <a:ext uri="{FF2B5EF4-FFF2-40B4-BE49-F238E27FC236}">
                <a16:creationId xmlns:a16="http://schemas.microsoft.com/office/drawing/2014/main" id="{84161308-5A4E-4142-9A4D-E0766E198830}"/>
              </a:ext>
            </a:extLst>
          </p:cNvPr>
          <p:cNvSpPr>
            <a:spLocks noGrp="1"/>
          </p:cNvSpPr>
          <p:nvPr>
            <p:ph type="body" idx="178" hasCustomPrompt="1"/>
          </p:nvPr>
        </p:nvSpPr>
        <p:spPr>
          <a:xfrm>
            <a:off x="3939368" y="2834130"/>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a:t>
            </a:r>
          </a:p>
        </p:txBody>
      </p:sp>
      <p:sp>
        <p:nvSpPr>
          <p:cNvPr id="151" name="Picture Placeholder 3">
            <a:extLst>
              <a:ext uri="{FF2B5EF4-FFF2-40B4-BE49-F238E27FC236}">
                <a16:creationId xmlns:a16="http://schemas.microsoft.com/office/drawing/2014/main" id="{AAF45476-B4F4-476C-8A46-AA42B1173EE6}"/>
              </a:ext>
            </a:extLst>
          </p:cNvPr>
          <p:cNvSpPr>
            <a:spLocks noGrp="1"/>
          </p:cNvSpPr>
          <p:nvPr>
            <p:ph type="pic" sz="quarter" idx="179" hasCustomPrompt="1"/>
          </p:nvPr>
        </p:nvSpPr>
        <p:spPr>
          <a:xfrm>
            <a:off x="3937845" y="3699164"/>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52" name="Text Placeholder 24">
            <a:extLst>
              <a:ext uri="{FF2B5EF4-FFF2-40B4-BE49-F238E27FC236}">
                <a16:creationId xmlns:a16="http://schemas.microsoft.com/office/drawing/2014/main" id="{FED3F316-48DC-4F36-BDE5-5FDF73F4EC2C}"/>
              </a:ext>
            </a:extLst>
          </p:cNvPr>
          <p:cNvSpPr>
            <a:spLocks noGrp="1"/>
          </p:cNvSpPr>
          <p:nvPr>
            <p:ph type="body" idx="180" hasCustomPrompt="1"/>
          </p:nvPr>
        </p:nvSpPr>
        <p:spPr>
          <a:xfrm>
            <a:off x="3937845" y="4992265"/>
            <a:ext cx="1975906" cy="180221"/>
          </a:xfrm>
          <a:prstGeom prst="rect">
            <a:avLst/>
          </a:prstGeom>
        </p:spPr>
        <p:txBody>
          <a:bodyPr anchor="b" anchorCtr="0">
            <a:noAutofit/>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100" b="1" u="none" baseline="0">
                <a:solidFill>
                  <a:schemeClr val="bg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050" dirty="0"/>
              <a:t>Name</a:t>
            </a:r>
          </a:p>
        </p:txBody>
      </p:sp>
      <p:sp>
        <p:nvSpPr>
          <p:cNvPr id="153" name="Text Placeholder 26">
            <a:extLst>
              <a:ext uri="{FF2B5EF4-FFF2-40B4-BE49-F238E27FC236}">
                <a16:creationId xmlns:a16="http://schemas.microsoft.com/office/drawing/2014/main" id="{EFF65CE5-FBE8-4276-9B82-4F9C5C0E21A9}"/>
              </a:ext>
            </a:extLst>
          </p:cNvPr>
          <p:cNvSpPr>
            <a:spLocks noGrp="1"/>
          </p:cNvSpPr>
          <p:nvPr>
            <p:ph type="body" idx="181" hasCustomPrompt="1"/>
          </p:nvPr>
        </p:nvSpPr>
        <p:spPr>
          <a:xfrm>
            <a:off x="3937845" y="5370622"/>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154" name="Text Placeholder 27">
            <a:extLst>
              <a:ext uri="{FF2B5EF4-FFF2-40B4-BE49-F238E27FC236}">
                <a16:creationId xmlns:a16="http://schemas.microsoft.com/office/drawing/2014/main" id="{63164B45-85F8-413F-A7EF-8CE7305CEB54}"/>
              </a:ext>
            </a:extLst>
          </p:cNvPr>
          <p:cNvSpPr>
            <a:spLocks noGrp="1"/>
          </p:cNvSpPr>
          <p:nvPr>
            <p:ph type="body" idx="182" hasCustomPrompt="1"/>
          </p:nvPr>
        </p:nvSpPr>
        <p:spPr>
          <a:xfrm>
            <a:off x="3937845" y="5553486"/>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155" name="Text Placeholder 26">
            <a:extLst>
              <a:ext uri="{FF2B5EF4-FFF2-40B4-BE49-F238E27FC236}">
                <a16:creationId xmlns:a16="http://schemas.microsoft.com/office/drawing/2014/main" id="{EE6C441A-5890-46E1-8A6E-87A7A41D8298}"/>
              </a:ext>
            </a:extLst>
          </p:cNvPr>
          <p:cNvSpPr>
            <a:spLocks noGrp="1"/>
          </p:cNvSpPr>
          <p:nvPr>
            <p:ph type="body" idx="183" hasCustomPrompt="1"/>
          </p:nvPr>
        </p:nvSpPr>
        <p:spPr>
          <a:xfrm>
            <a:off x="3937845" y="5191822"/>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a:t>
            </a:r>
          </a:p>
        </p:txBody>
      </p:sp>
      <p:sp>
        <p:nvSpPr>
          <p:cNvPr id="166" name="Picture Placeholder 3">
            <a:extLst>
              <a:ext uri="{FF2B5EF4-FFF2-40B4-BE49-F238E27FC236}">
                <a16:creationId xmlns:a16="http://schemas.microsoft.com/office/drawing/2014/main" id="{7548BC02-8C42-4866-B60D-09A413148192}"/>
              </a:ext>
            </a:extLst>
          </p:cNvPr>
          <p:cNvSpPr>
            <a:spLocks noGrp="1"/>
          </p:cNvSpPr>
          <p:nvPr>
            <p:ph type="pic" sz="quarter" idx="184" hasCustomPrompt="1"/>
          </p:nvPr>
        </p:nvSpPr>
        <p:spPr>
          <a:xfrm>
            <a:off x="6346081" y="1341472"/>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67" name="Text Placeholder 24">
            <a:extLst>
              <a:ext uri="{FF2B5EF4-FFF2-40B4-BE49-F238E27FC236}">
                <a16:creationId xmlns:a16="http://schemas.microsoft.com/office/drawing/2014/main" id="{E16DF2DC-789F-4C8A-AE2B-3EEC46631920}"/>
              </a:ext>
            </a:extLst>
          </p:cNvPr>
          <p:cNvSpPr>
            <a:spLocks noGrp="1"/>
          </p:cNvSpPr>
          <p:nvPr>
            <p:ph type="body" idx="185" hasCustomPrompt="1"/>
          </p:nvPr>
        </p:nvSpPr>
        <p:spPr>
          <a:xfrm>
            <a:off x="6346081" y="2634573"/>
            <a:ext cx="1975906" cy="180221"/>
          </a:xfrm>
          <a:prstGeom prst="rect">
            <a:avLst/>
          </a:prstGeom>
        </p:spPr>
        <p:txBody>
          <a:bodyPr anchor="b" anchorCtr="0">
            <a:noAutofit/>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100" b="1" u="none" baseline="0">
                <a:solidFill>
                  <a:schemeClr val="bg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050" dirty="0"/>
              <a:t>Name</a:t>
            </a:r>
          </a:p>
        </p:txBody>
      </p:sp>
      <p:sp>
        <p:nvSpPr>
          <p:cNvPr id="168" name="Text Placeholder 26">
            <a:extLst>
              <a:ext uri="{FF2B5EF4-FFF2-40B4-BE49-F238E27FC236}">
                <a16:creationId xmlns:a16="http://schemas.microsoft.com/office/drawing/2014/main" id="{B10E209C-76DA-4CA2-8966-8ECED051BF0D}"/>
              </a:ext>
            </a:extLst>
          </p:cNvPr>
          <p:cNvSpPr>
            <a:spLocks noGrp="1"/>
          </p:cNvSpPr>
          <p:nvPr>
            <p:ph type="body" idx="186" hasCustomPrompt="1"/>
          </p:nvPr>
        </p:nvSpPr>
        <p:spPr>
          <a:xfrm>
            <a:off x="6346081" y="3012930"/>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169" name="Text Placeholder 27">
            <a:extLst>
              <a:ext uri="{FF2B5EF4-FFF2-40B4-BE49-F238E27FC236}">
                <a16:creationId xmlns:a16="http://schemas.microsoft.com/office/drawing/2014/main" id="{931A1F0A-9471-482B-A491-673321129268}"/>
              </a:ext>
            </a:extLst>
          </p:cNvPr>
          <p:cNvSpPr>
            <a:spLocks noGrp="1"/>
          </p:cNvSpPr>
          <p:nvPr>
            <p:ph type="body" idx="187" hasCustomPrompt="1"/>
          </p:nvPr>
        </p:nvSpPr>
        <p:spPr>
          <a:xfrm>
            <a:off x="6346081" y="3195794"/>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170" name="Text Placeholder 26">
            <a:extLst>
              <a:ext uri="{FF2B5EF4-FFF2-40B4-BE49-F238E27FC236}">
                <a16:creationId xmlns:a16="http://schemas.microsoft.com/office/drawing/2014/main" id="{08337813-D31F-4571-AB56-1DA2C84786D8}"/>
              </a:ext>
            </a:extLst>
          </p:cNvPr>
          <p:cNvSpPr>
            <a:spLocks noGrp="1"/>
          </p:cNvSpPr>
          <p:nvPr>
            <p:ph type="body" idx="188" hasCustomPrompt="1"/>
          </p:nvPr>
        </p:nvSpPr>
        <p:spPr>
          <a:xfrm>
            <a:off x="6346081" y="2834130"/>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a:t>
            </a:r>
          </a:p>
        </p:txBody>
      </p:sp>
      <p:sp>
        <p:nvSpPr>
          <p:cNvPr id="171" name="Picture Placeholder 3">
            <a:extLst>
              <a:ext uri="{FF2B5EF4-FFF2-40B4-BE49-F238E27FC236}">
                <a16:creationId xmlns:a16="http://schemas.microsoft.com/office/drawing/2014/main" id="{C2046E39-A34E-4A09-8444-3E463924ACAE}"/>
              </a:ext>
            </a:extLst>
          </p:cNvPr>
          <p:cNvSpPr>
            <a:spLocks noGrp="1"/>
          </p:cNvSpPr>
          <p:nvPr>
            <p:ph type="pic" sz="quarter" idx="189" hasCustomPrompt="1"/>
          </p:nvPr>
        </p:nvSpPr>
        <p:spPr>
          <a:xfrm>
            <a:off x="6344558" y="3699164"/>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72" name="Text Placeholder 24">
            <a:extLst>
              <a:ext uri="{FF2B5EF4-FFF2-40B4-BE49-F238E27FC236}">
                <a16:creationId xmlns:a16="http://schemas.microsoft.com/office/drawing/2014/main" id="{93EA2454-DE8D-4C7A-A77F-E605547FEE21}"/>
              </a:ext>
            </a:extLst>
          </p:cNvPr>
          <p:cNvSpPr>
            <a:spLocks noGrp="1"/>
          </p:cNvSpPr>
          <p:nvPr>
            <p:ph type="body" idx="190" hasCustomPrompt="1"/>
          </p:nvPr>
        </p:nvSpPr>
        <p:spPr>
          <a:xfrm>
            <a:off x="6344558" y="4992265"/>
            <a:ext cx="1975906" cy="180221"/>
          </a:xfrm>
          <a:prstGeom prst="rect">
            <a:avLst/>
          </a:prstGeom>
        </p:spPr>
        <p:txBody>
          <a:bodyPr anchor="b" anchorCtr="0">
            <a:noAutofit/>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100" b="1" u="none" baseline="0">
                <a:solidFill>
                  <a:schemeClr val="bg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050" dirty="0"/>
              <a:t>Name</a:t>
            </a:r>
          </a:p>
        </p:txBody>
      </p:sp>
      <p:sp>
        <p:nvSpPr>
          <p:cNvPr id="173" name="Text Placeholder 26">
            <a:extLst>
              <a:ext uri="{FF2B5EF4-FFF2-40B4-BE49-F238E27FC236}">
                <a16:creationId xmlns:a16="http://schemas.microsoft.com/office/drawing/2014/main" id="{3A0C321E-C2FC-463F-B69F-3705BD3FD304}"/>
              </a:ext>
            </a:extLst>
          </p:cNvPr>
          <p:cNvSpPr>
            <a:spLocks noGrp="1"/>
          </p:cNvSpPr>
          <p:nvPr>
            <p:ph type="body" idx="191" hasCustomPrompt="1"/>
          </p:nvPr>
        </p:nvSpPr>
        <p:spPr>
          <a:xfrm>
            <a:off x="6344558" y="5370622"/>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174" name="Text Placeholder 27">
            <a:extLst>
              <a:ext uri="{FF2B5EF4-FFF2-40B4-BE49-F238E27FC236}">
                <a16:creationId xmlns:a16="http://schemas.microsoft.com/office/drawing/2014/main" id="{6772ED06-AC00-4D52-931E-0ED89DDDF5CA}"/>
              </a:ext>
            </a:extLst>
          </p:cNvPr>
          <p:cNvSpPr>
            <a:spLocks noGrp="1"/>
          </p:cNvSpPr>
          <p:nvPr>
            <p:ph type="body" idx="192" hasCustomPrompt="1"/>
          </p:nvPr>
        </p:nvSpPr>
        <p:spPr>
          <a:xfrm>
            <a:off x="6344558" y="5553486"/>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175" name="Text Placeholder 26">
            <a:extLst>
              <a:ext uri="{FF2B5EF4-FFF2-40B4-BE49-F238E27FC236}">
                <a16:creationId xmlns:a16="http://schemas.microsoft.com/office/drawing/2014/main" id="{8DCC652F-2D0D-41BA-BF39-C72EA84979D6}"/>
              </a:ext>
            </a:extLst>
          </p:cNvPr>
          <p:cNvSpPr>
            <a:spLocks noGrp="1"/>
          </p:cNvSpPr>
          <p:nvPr>
            <p:ph type="body" idx="193" hasCustomPrompt="1"/>
          </p:nvPr>
        </p:nvSpPr>
        <p:spPr>
          <a:xfrm>
            <a:off x="6344558" y="5191822"/>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a:t>
            </a:r>
          </a:p>
        </p:txBody>
      </p:sp>
      <p:sp>
        <p:nvSpPr>
          <p:cNvPr id="176" name="Picture Placeholder 3">
            <a:extLst>
              <a:ext uri="{FF2B5EF4-FFF2-40B4-BE49-F238E27FC236}">
                <a16:creationId xmlns:a16="http://schemas.microsoft.com/office/drawing/2014/main" id="{406182E1-EEF3-4F25-9DB4-E334ACEEC17F}"/>
              </a:ext>
            </a:extLst>
          </p:cNvPr>
          <p:cNvSpPr>
            <a:spLocks noGrp="1"/>
          </p:cNvSpPr>
          <p:nvPr>
            <p:ph type="pic" sz="quarter" idx="194" hasCustomPrompt="1"/>
          </p:nvPr>
        </p:nvSpPr>
        <p:spPr>
          <a:xfrm>
            <a:off x="8752129" y="1341472"/>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77" name="Text Placeholder 24">
            <a:extLst>
              <a:ext uri="{FF2B5EF4-FFF2-40B4-BE49-F238E27FC236}">
                <a16:creationId xmlns:a16="http://schemas.microsoft.com/office/drawing/2014/main" id="{27822F0B-29D5-4575-A1B7-315C7D0A832C}"/>
              </a:ext>
            </a:extLst>
          </p:cNvPr>
          <p:cNvSpPr>
            <a:spLocks noGrp="1"/>
          </p:cNvSpPr>
          <p:nvPr>
            <p:ph type="body" idx="195" hasCustomPrompt="1"/>
          </p:nvPr>
        </p:nvSpPr>
        <p:spPr>
          <a:xfrm>
            <a:off x="8752129" y="2634573"/>
            <a:ext cx="1975906" cy="180221"/>
          </a:xfrm>
          <a:prstGeom prst="rect">
            <a:avLst/>
          </a:prstGeom>
        </p:spPr>
        <p:txBody>
          <a:bodyPr anchor="b" anchorCtr="0">
            <a:noAutofit/>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100" b="1" u="none" baseline="0">
                <a:solidFill>
                  <a:schemeClr val="bg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050" dirty="0"/>
              <a:t>Name</a:t>
            </a:r>
          </a:p>
        </p:txBody>
      </p:sp>
      <p:sp>
        <p:nvSpPr>
          <p:cNvPr id="178" name="Text Placeholder 26">
            <a:extLst>
              <a:ext uri="{FF2B5EF4-FFF2-40B4-BE49-F238E27FC236}">
                <a16:creationId xmlns:a16="http://schemas.microsoft.com/office/drawing/2014/main" id="{1C810260-B721-4CC2-ACE6-27794EC4B578}"/>
              </a:ext>
            </a:extLst>
          </p:cNvPr>
          <p:cNvSpPr>
            <a:spLocks noGrp="1"/>
          </p:cNvSpPr>
          <p:nvPr>
            <p:ph type="body" idx="196" hasCustomPrompt="1"/>
          </p:nvPr>
        </p:nvSpPr>
        <p:spPr>
          <a:xfrm>
            <a:off x="8752129" y="3012930"/>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179" name="Text Placeholder 27">
            <a:extLst>
              <a:ext uri="{FF2B5EF4-FFF2-40B4-BE49-F238E27FC236}">
                <a16:creationId xmlns:a16="http://schemas.microsoft.com/office/drawing/2014/main" id="{F30B0CC7-5BA2-4735-8B47-D2217DE1A7D9}"/>
              </a:ext>
            </a:extLst>
          </p:cNvPr>
          <p:cNvSpPr>
            <a:spLocks noGrp="1"/>
          </p:cNvSpPr>
          <p:nvPr>
            <p:ph type="body" idx="197" hasCustomPrompt="1"/>
          </p:nvPr>
        </p:nvSpPr>
        <p:spPr>
          <a:xfrm>
            <a:off x="8752129" y="3195794"/>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180" name="Text Placeholder 26">
            <a:extLst>
              <a:ext uri="{FF2B5EF4-FFF2-40B4-BE49-F238E27FC236}">
                <a16:creationId xmlns:a16="http://schemas.microsoft.com/office/drawing/2014/main" id="{1E05562F-B556-4F93-90E8-7ED06349F267}"/>
              </a:ext>
            </a:extLst>
          </p:cNvPr>
          <p:cNvSpPr>
            <a:spLocks noGrp="1"/>
          </p:cNvSpPr>
          <p:nvPr>
            <p:ph type="body" idx="198" hasCustomPrompt="1"/>
          </p:nvPr>
        </p:nvSpPr>
        <p:spPr>
          <a:xfrm>
            <a:off x="8752129" y="2834130"/>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a:t>
            </a:r>
          </a:p>
        </p:txBody>
      </p:sp>
      <p:sp>
        <p:nvSpPr>
          <p:cNvPr id="181" name="Picture Placeholder 3">
            <a:extLst>
              <a:ext uri="{FF2B5EF4-FFF2-40B4-BE49-F238E27FC236}">
                <a16:creationId xmlns:a16="http://schemas.microsoft.com/office/drawing/2014/main" id="{C00B2956-E49B-409D-A9BC-B03FB370046B}"/>
              </a:ext>
            </a:extLst>
          </p:cNvPr>
          <p:cNvSpPr>
            <a:spLocks noGrp="1"/>
          </p:cNvSpPr>
          <p:nvPr>
            <p:ph type="pic" sz="quarter" idx="199" hasCustomPrompt="1"/>
          </p:nvPr>
        </p:nvSpPr>
        <p:spPr>
          <a:xfrm>
            <a:off x="8750606" y="3699164"/>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82" name="Text Placeholder 24">
            <a:extLst>
              <a:ext uri="{FF2B5EF4-FFF2-40B4-BE49-F238E27FC236}">
                <a16:creationId xmlns:a16="http://schemas.microsoft.com/office/drawing/2014/main" id="{EAB741EE-296D-4B1C-AE9E-BA02D86A5EFC}"/>
              </a:ext>
            </a:extLst>
          </p:cNvPr>
          <p:cNvSpPr>
            <a:spLocks noGrp="1"/>
          </p:cNvSpPr>
          <p:nvPr>
            <p:ph type="body" idx="200" hasCustomPrompt="1"/>
          </p:nvPr>
        </p:nvSpPr>
        <p:spPr>
          <a:xfrm>
            <a:off x="8750606" y="4992265"/>
            <a:ext cx="1975906" cy="180221"/>
          </a:xfrm>
          <a:prstGeom prst="rect">
            <a:avLst/>
          </a:prstGeom>
        </p:spPr>
        <p:txBody>
          <a:bodyPr anchor="b" anchorCtr="0">
            <a:noAutofit/>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100" b="1" u="none" baseline="0">
                <a:solidFill>
                  <a:schemeClr val="bg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050" dirty="0"/>
              <a:t>Name</a:t>
            </a:r>
          </a:p>
        </p:txBody>
      </p:sp>
      <p:sp>
        <p:nvSpPr>
          <p:cNvPr id="183" name="Text Placeholder 26">
            <a:extLst>
              <a:ext uri="{FF2B5EF4-FFF2-40B4-BE49-F238E27FC236}">
                <a16:creationId xmlns:a16="http://schemas.microsoft.com/office/drawing/2014/main" id="{C8200BE6-3E54-4280-BC0C-0F0D123FD14D}"/>
              </a:ext>
            </a:extLst>
          </p:cNvPr>
          <p:cNvSpPr>
            <a:spLocks noGrp="1"/>
          </p:cNvSpPr>
          <p:nvPr>
            <p:ph type="body" idx="201" hasCustomPrompt="1"/>
          </p:nvPr>
        </p:nvSpPr>
        <p:spPr>
          <a:xfrm>
            <a:off x="8750606" y="5370622"/>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184" name="Text Placeholder 27">
            <a:extLst>
              <a:ext uri="{FF2B5EF4-FFF2-40B4-BE49-F238E27FC236}">
                <a16:creationId xmlns:a16="http://schemas.microsoft.com/office/drawing/2014/main" id="{21676941-5F75-42ED-BBE0-A0461D6B4783}"/>
              </a:ext>
            </a:extLst>
          </p:cNvPr>
          <p:cNvSpPr>
            <a:spLocks noGrp="1"/>
          </p:cNvSpPr>
          <p:nvPr>
            <p:ph type="body" idx="202" hasCustomPrompt="1"/>
          </p:nvPr>
        </p:nvSpPr>
        <p:spPr>
          <a:xfrm>
            <a:off x="8750606" y="5553486"/>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185" name="Text Placeholder 26">
            <a:extLst>
              <a:ext uri="{FF2B5EF4-FFF2-40B4-BE49-F238E27FC236}">
                <a16:creationId xmlns:a16="http://schemas.microsoft.com/office/drawing/2014/main" id="{1C84167F-8D73-4885-870A-148FD21AF8F6}"/>
              </a:ext>
            </a:extLst>
          </p:cNvPr>
          <p:cNvSpPr>
            <a:spLocks noGrp="1"/>
          </p:cNvSpPr>
          <p:nvPr>
            <p:ph type="body" idx="203" hasCustomPrompt="1"/>
          </p:nvPr>
        </p:nvSpPr>
        <p:spPr>
          <a:xfrm>
            <a:off x="8750606" y="5191822"/>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a:t>
            </a:r>
          </a:p>
        </p:txBody>
      </p:sp>
      <p:sp>
        <p:nvSpPr>
          <p:cNvPr id="45" name="Title 2">
            <a:extLst>
              <a:ext uri="{FF2B5EF4-FFF2-40B4-BE49-F238E27FC236}">
                <a16:creationId xmlns:a16="http://schemas.microsoft.com/office/drawing/2014/main" id="{5ABF468D-5D75-4D01-9BC0-AA02ABB39369}"/>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solidFill>
                  <a:schemeClr val="tx1"/>
                </a:solidFill>
              </a:defRPr>
            </a:lvl1pPr>
          </a:lstStyle>
          <a:p>
            <a:r>
              <a:rPr lang="en-US" dirty="0"/>
              <a:t>Header -- Arial Bold 28pt max (26pt min)</a:t>
            </a:r>
          </a:p>
        </p:txBody>
      </p:sp>
      <p:sp>
        <p:nvSpPr>
          <p:cNvPr id="3" name="Footer Placeholder 2">
            <a:extLst>
              <a:ext uri="{FF2B5EF4-FFF2-40B4-BE49-F238E27FC236}">
                <a16:creationId xmlns:a16="http://schemas.microsoft.com/office/drawing/2014/main" id="{86726671-2E08-4ECC-8897-A8792691701D}"/>
              </a:ext>
            </a:extLst>
          </p:cNvPr>
          <p:cNvSpPr>
            <a:spLocks noGrp="1"/>
          </p:cNvSpPr>
          <p:nvPr>
            <p:ph type="ftr" sz="quarter" idx="204"/>
          </p:nvPr>
        </p:nvSpPr>
        <p:spPr/>
        <p:txBody>
          <a:bodyPr/>
          <a:lstStyle>
            <a:lvl1pPr>
              <a:defRPr>
                <a:solidFill>
                  <a:schemeClr val="tx2"/>
                </a:solidFill>
              </a:defRPr>
            </a:lvl1pPr>
          </a:lstStyle>
          <a:p>
            <a:r>
              <a:rPr lang="en-US" dirty="0"/>
              <a:t> © 2025  /  Confidential  /  Slide  </a:t>
            </a:r>
            <a:fld id="{1AEA1191-217B-42DC-A141-83FE8D09B662}" type="slidenum">
              <a:rPr smtClean="0"/>
              <a:pPr/>
              <a:t>‹#›</a:t>
            </a:fld>
            <a:endParaRPr dirty="0"/>
          </a:p>
        </p:txBody>
      </p:sp>
    </p:spTree>
    <p:extLst>
      <p:ext uri="{BB962C8B-B14F-4D97-AF65-F5344CB8AC3E}">
        <p14:creationId xmlns:p14="http://schemas.microsoft.com/office/powerpoint/2010/main" val="2541774902"/>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10" name="Title 1"/>
          <p:cNvSpPr>
            <a:spLocks noGrp="1"/>
          </p:cNvSpPr>
          <p:nvPr>
            <p:ph type="ctrTitle" hasCustomPrompt="1"/>
          </p:nvPr>
        </p:nvSpPr>
        <p:spPr>
          <a:xfrm>
            <a:off x="1531059" y="1244104"/>
            <a:ext cx="9144000" cy="1024128"/>
          </a:xfrm>
          <a:prstGeom prst="rect">
            <a:avLst/>
          </a:prstGeom>
        </p:spPr>
        <p:txBody>
          <a:bodyPr anchor="b" anchorCtr="0">
            <a:noAutofit/>
          </a:bodyPr>
          <a:lstStyle>
            <a:lvl1pPr algn="l">
              <a:defRPr sz="3200" b="1" spc="50" baseline="0">
                <a:solidFill>
                  <a:schemeClr val="tx1"/>
                </a:solidFill>
                <a:latin typeface="Arial" panose="020B0604020202020204" pitchFamily="34" charset="0"/>
                <a:cs typeface="Arial" panose="020B0604020202020204" pitchFamily="34" charset="0"/>
              </a:defRPr>
            </a:lvl1pPr>
          </a:lstStyle>
          <a:p>
            <a:r>
              <a:rPr lang="en-US" dirty="0"/>
              <a:t>Slide Divider Header -- Arial Bold 32pt</a:t>
            </a:r>
          </a:p>
        </p:txBody>
      </p:sp>
      <p:cxnSp>
        <p:nvCxnSpPr>
          <p:cNvPr id="6" name="Straight Connector 5"/>
          <p:cNvCxnSpPr/>
          <p:nvPr userDrawn="1"/>
        </p:nvCxnSpPr>
        <p:spPr>
          <a:xfrm>
            <a:off x="1524000" y="1247912"/>
            <a:ext cx="91440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F746CDA5-22E6-46BC-BB73-1609861E5CAA}"/>
              </a:ext>
            </a:extLst>
          </p:cNvPr>
          <p:cNvCxnSpPr>
            <a:cxnSpLocks/>
          </p:cNvCxnSpPr>
          <p:nvPr userDrawn="1"/>
        </p:nvCxnSpPr>
        <p:spPr>
          <a:xfrm>
            <a:off x="1523999" y="3089433"/>
            <a:ext cx="91440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8" name="Subtitle 2">
            <a:extLst>
              <a:ext uri="{FF2B5EF4-FFF2-40B4-BE49-F238E27FC236}">
                <a16:creationId xmlns:a16="http://schemas.microsoft.com/office/drawing/2014/main" id="{BE534CD7-0EC5-4FF8-856C-9F9B623E347C}"/>
              </a:ext>
            </a:extLst>
          </p:cNvPr>
          <p:cNvSpPr>
            <a:spLocks noGrp="1"/>
          </p:cNvSpPr>
          <p:nvPr>
            <p:ph type="subTitle" idx="1" hasCustomPrompt="1"/>
          </p:nvPr>
        </p:nvSpPr>
        <p:spPr>
          <a:xfrm>
            <a:off x="1533915" y="2472039"/>
            <a:ext cx="9144000" cy="575962"/>
          </a:xfrm>
          <a:prstGeom prst="rect">
            <a:avLst/>
          </a:prstGeom>
        </p:spPr>
        <p:txBody>
          <a:bodyPr lIns="0" tIns="0" rIns="0" bIns="0">
            <a:noAutofit/>
          </a:bodyPr>
          <a:lstStyle>
            <a:lvl1pPr marL="0" indent="0" algn="l">
              <a:spcBef>
                <a:spcPts val="0"/>
              </a:spcBef>
              <a:buNone/>
              <a:defRPr sz="2000" b="1" spc="50" baseline="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 Arial Bold 20pt </a:t>
            </a:r>
          </a:p>
          <a:p>
            <a:endParaRPr lang="en-US" dirty="0"/>
          </a:p>
        </p:txBody>
      </p:sp>
    </p:spTree>
    <p:extLst>
      <p:ext uri="{BB962C8B-B14F-4D97-AF65-F5344CB8AC3E}">
        <p14:creationId xmlns:p14="http://schemas.microsoft.com/office/powerpoint/2010/main" val="3459216"/>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ack Cover">
    <p:spTree>
      <p:nvGrpSpPr>
        <p:cNvPr id="1" name=""/>
        <p:cNvGrpSpPr/>
        <p:nvPr/>
      </p:nvGrpSpPr>
      <p:grpSpPr>
        <a:xfrm>
          <a:off x="0" y="0"/>
          <a:ext cx="0" cy="0"/>
          <a:chOff x="0" y="0"/>
          <a:chExt cx="0" cy="0"/>
        </a:xfrm>
      </p:grpSpPr>
      <p:sp>
        <p:nvSpPr>
          <p:cNvPr id="3" name="Rectangle 2"/>
          <p:cNvSpPr/>
          <p:nvPr userDrawn="1"/>
        </p:nvSpPr>
        <p:spPr>
          <a:xfrm>
            <a:off x="0" y="3867912"/>
            <a:ext cx="12192000" cy="18470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userDrawn="1"/>
        </p:nvSpPr>
        <p:spPr>
          <a:xfrm>
            <a:off x="1533832" y="4051300"/>
            <a:ext cx="5311468" cy="1485900"/>
          </a:xfrm>
          <a:prstGeom prst="rect">
            <a:avLst/>
          </a:prstGeom>
          <a:noFill/>
        </p:spPr>
        <p:txBody>
          <a:bodyPr wrap="square" lIns="0" tIns="0" rIns="0" bIns="0" rtlCol="0" anchor="ctr" anchorCtr="0">
            <a:noAutofit/>
          </a:bodyPr>
          <a:lstStyle/>
          <a:p>
            <a:pPr>
              <a:lnSpc>
                <a:spcPct val="110000"/>
              </a:lnSpc>
            </a:pPr>
            <a:r>
              <a:rPr lang="en-US" sz="1100" dirty="0">
                <a:solidFill>
                  <a:srgbClr val="FFFFFF"/>
                </a:solidFill>
                <a:latin typeface="Georgia" panose="02040502050405020303" pitchFamily="18" charset="0"/>
                <a:ea typeface="Georgia" panose="02040502050405020303" pitchFamily="18" charset="0"/>
                <a:cs typeface="Arial" panose="020B0604020202020204" pitchFamily="34" charset="0"/>
              </a:rPr>
              <a:t>© 2025 Venable LLP.</a:t>
            </a:r>
          </a:p>
          <a:p>
            <a:pPr>
              <a:lnSpc>
                <a:spcPct val="110000"/>
              </a:lnSpc>
            </a:pPr>
            <a:r>
              <a:rPr lang="en-US" sz="1100" dirty="0">
                <a:solidFill>
                  <a:srgbClr val="FFFFFF"/>
                </a:solidFill>
                <a:latin typeface="Georgia" panose="02040502050405020303" pitchFamily="18" charset="0"/>
                <a:ea typeface="Georgia" panose="02040502050405020303" pitchFamily="18" charset="0"/>
                <a:cs typeface="Arial" panose="020B0604020202020204" pitchFamily="34" charset="0"/>
              </a:rPr>
              <a:t>This document is published by the law firm Venable LLP. It is not intended to provide legal advice or opinion. Such advice may only be given when related to specific fact situations that Venable has accepted an engagement as counsel to address.</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612392" cy="6858000"/>
          </a:xfrm>
          <a:prstGeom prst="rect">
            <a:avLst/>
          </a:prstGeom>
        </p:spPr>
      </p:pic>
    </p:spTree>
    <p:extLst>
      <p:ext uri="{BB962C8B-B14F-4D97-AF65-F5344CB8AC3E}">
        <p14:creationId xmlns:p14="http://schemas.microsoft.com/office/powerpoint/2010/main" val="2079674510"/>
      </p:ext>
    </p:extLst>
  </p:cSld>
  <p:clrMapOvr>
    <a:masterClrMapping/>
  </p:clrMapOvr>
  <p:extLst>
    <p:ext uri="{DCECCB84-F9BA-43D5-87BE-67443E8EF086}">
      <p15:sldGuideLst xmlns:p15="http://schemas.microsoft.com/office/powerpoint/2012/main">
        <p15:guide id="1" pos="96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w/photo)">
    <p:spTree>
      <p:nvGrpSpPr>
        <p:cNvPr id="1" name=""/>
        <p:cNvGrpSpPr/>
        <p:nvPr/>
      </p:nvGrpSpPr>
      <p:grpSpPr>
        <a:xfrm>
          <a:off x="0" y="0"/>
          <a:ext cx="0" cy="0"/>
          <a:chOff x="0" y="0"/>
          <a:chExt cx="0" cy="0"/>
        </a:xfrm>
      </p:grpSpPr>
      <p:sp>
        <p:nvSpPr>
          <p:cNvPr id="7" name="Rectangle 6"/>
          <p:cNvSpPr/>
          <p:nvPr userDrawn="1"/>
        </p:nvSpPr>
        <p:spPr>
          <a:xfrm>
            <a:off x="0" y="1247912"/>
            <a:ext cx="12192000" cy="18470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a:extLst>
              <a:ext uri="{FF2B5EF4-FFF2-40B4-BE49-F238E27FC236}">
                <a16:creationId xmlns:a16="http://schemas.microsoft.com/office/drawing/2014/main" id="{DAF1A2E7-18F6-4CFD-8CDB-AAACD9687854}"/>
              </a:ext>
            </a:extLst>
          </p:cNvPr>
          <p:cNvSpPr>
            <a:spLocks noGrp="1"/>
          </p:cNvSpPr>
          <p:nvPr>
            <p:ph type="ctrTitle" hasCustomPrompt="1"/>
          </p:nvPr>
        </p:nvSpPr>
        <p:spPr>
          <a:xfrm>
            <a:off x="1524002" y="1247912"/>
            <a:ext cx="8251766" cy="1023016"/>
          </a:xfrm>
          <a:prstGeom prst="rect">
            <a:avLst/>
          </a:prstGeom>
        </p:spPr>
        <p:txBody>
          <a:bodyPr lIns="0" tIns="0" rIns="0" bIns="0" anchor="b" anchorCtr="0">
            <a:noAutofit/>
          </a:bodyPr>
          <a:lstStyle>
            <a:lvl1pPr algn="l">
              <a:defRPr sz="3200" b="1" spc="50" baseline="0">
                <a:solidFill>
                  <a:srgbClr val="FFFFFF"/>
                </a:solidFill>
                <a:latin typeface="Arial" panose="020B0604020202020204" pitchFamily="34" charset="0"/>
                <a:cs typeface="Arial" panose="020B0604020202020204" pitchFamily="34" charset="0"/>
              </a:defRPr>
            </a:lvl1pPr>
          </a:lstStyle>
          <a:p>
            <a:r>
              <a:rPr lang="en-US" dirty="0"/>
              <a:t>Presentation Title -- Arial Bold 32pt</a:t>
            </a:r>
          </a:p>
        </p:txBody>
      </p:sp>
      <p:sp>
        <p:nvSpPr>
          <p:cNvPr id="13" name="Subtitle 2">
            <a:extLst>
              <a:ext uri="{FF2B5EF4-FFF2-40B4-BE49-F238E27FC236}">
                <a16:creationId xmlns:a16="http://schemas.microsoft.com/office/drawing/2014/main" id="{115EB460-3EE5-456D-9746-FB4EBDAED007}"/>
              </a:ext>
            </a:extLst>
          </p:cNvPr>
          <p:cNvSpPr>
            <a:spLocks noGrp="1"/>
          </p:cNvSpPr>
          <p:nvPr>
            <p:ph type="subTitle" idx="1" hasCustomPrompt="1"/>
          </p:nvPr>
        </p:nvSpPr>
        <p:spPr>
          <a:xfrm>
            <a:off x="1524001" y="2472039"/>
            <a:ext cx="8251766" cy="612672"/>
          </a:xfrm>
          <a:prstGeom prst="rect">
            <a:avLst/>
          </a:prstGeom>
        </p:spPr>
        <p:txBody>
          <a:bodyPr lIns="0" tIns="0" rIns="0" bIns="0">
            <a:noAutofit/>
          </a:bodyPr>
          <a:lstStyle>
            <a:lvl1pPr marL="0" indent="0" algn="l">
              <a:spcBef>
                <a:spcPts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 Arial Bold 20 </a:t>
            </a:r>
          </a:p>
        </p:txBody>
      </p:sp>
      <p:sp>
        <p:nvSpPr>
          <p:cNvPr id="3" name="Picture Placeholder 2">
            <a:extLst>
              <a:ext uri="{FF2B5EF4-FFF2-40B4-BE49-F238E27FC236}">
                <a16:creationId xmlns:a16="http://schemas.microsoft.com/office/drawing/2014/main" id="{AFA9104E-6EDD-4ACF-9297-B41BFD8E265F}"/>
              </a:ext>
            </a:extLst>
          </p:cNvPr>
          <p:cNvSpPr>
            <a:spLocks noGrp="1"/>
          </p:cNvSpPr>
          <p:nvPr>
            <p:ph type="pic" sz="quarter" idx="28"/>
          </p:nvPr>
        </p:nvSpPr>
        <p:spPr>
          <a:xfrm>
            <a:off x="10015728" y="1243815"/>
            <a:ext cx="2176272" cy="1847088"/>
          </a:xfrm>
        </p:spPr>
        <p:txBody>
          <a:bodyPr/>
          <a:lstStyle>
            <a:lvl1pPr algn="ctr">
              <a:defRPr>
                <a:solidFill>
                  <a:srgbClr val="FFFFFF"/>
                </a:solidFill>
              </a:defRPr>
            </a:lvl1pPr>
          </a:lstStyle>
          <a:p>
            <a:r>
              <a:rPr lang="en-US"/>
              <a:t>Click icon to add picture</a:t>
            </a:r>
            <a:endParaRPr lang="en-US" dirty="0"/>
          </a:p>
        </p:txBody>
      </p:sp>
      <p:sp>
        <p:nvSpPr>
          <p:cNvPr id="14" name="Text Placeholder 2">
            <a:extLst>
              <a:ext uri="{FF2B5EF4-FFF2-40B4-BE49-F238E27FC236}">
                <a16:creationId xmlns:a16="http://schemas.microsoft.com/office/drawing/2014/main" id="{B4AD0804-EAD5-4BA1-A26B-501A7ECF2293}"/>
              </a:ext>
            </a:extLst>
          </p:cNvPr>
          <p:cNvSpPr>
            <a:spLocks noGrp="1"/>
          </p:cNvSpPr>
          <p:nvPr>
            <p:ph type="body" idx="18" hasCustomPrompt="1"/>
          </p:nvPr>
        </p:nvSpPr>
        <p:spPr>
          <a:xfrm>
            <a:off x="1531047" y="3703321"/>
            <a:ext cx="5373684" cy="229764"/>
          </a:xfrm>
          <a:prstGeom prst="rect">
            <a:avLst/>
          </a:prstGeom>
        </p:spPr>
        <p:txBody>
          <a:bodyPr lIns="0" tIns="0" rIns="0" bIns="0" anchor="t" anchorCtr="0">
            <a:noAutofit/>
          </a:bodyPr>
          <a:lstStyle>
            <a:lvl1pPr marL="0" indent="0">
              <a:spcBef>
                <a:spcPts val="600"/>
              </a:spcBef>
              <a:buNone/>
              <a:defRPr sz="1400" b="1" spc="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r>
              <a:rPr lang="en-US" sz="1400" spc="50" dirty="0"/>
              <a:t> -- Arial Bold 14pt</a:t>
            </a:r>
          </a:p>
        </p:txBody>
      </p:sp>
      <p:sp>
        <p:nvSpPr>
          <p:cNvPr id="15" name="Text Placeholder 2">
            <a:extLst>
              <a:ext uri="{FF2B5EF4-FFF2-40B4-BE49-F238E27FC236}">
                <a16:creationId xmlns:a16="http://schemas.microsoft.com/office/drawing/2014/main" id="{4D627515-2997-4931-9181-8E1207DF0ABD}"/>
              </a:ext>
            </a:extLst>
          </p:cNvPr>
          <p:cNvSpPr>
            <a:spLocks noGrp="1"/>
          </p:cNvSpPr>
          <p:nvPr>
            <p:ph type="body" idx="22" hasCustomPrompt="1"/>
          </p:nvPr>
        </p:nvSpPr>
        <p:spPr>
          <a:xfrm>
            <a:off x="1531044" y="3948324"/>
            <a:ext cx="5373686" cy="242676"/>
          </a:xfrm>
          <a:prstGeom prst="rect">
            <a:avLst/>
          </a:prstGeom>
        </p:spPr>
        <p:txBody>
          <a:bodyPr lIns="0" tIns="0" rIns="0" bIns="0" anchor="t" anchorCtr="0">
            <a:noAutofit/>
          </a:bodyPr>
          <a:lstStyle>
            <a:lvl1pPr marL="0" indent="0">
              <a:spcBef>
                <a:spcPts val="600"/>
              </a:spcBef>
              <a:buNone/>
              <a:defRPr sz="1400" b="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 -- Arial 14pt</a:t>
            </a:r>
          </a:p>
        </p:txBody>
      </p:sp>
      <p:sp>
        <p:nvSpPr>
          <p:cNvPr id="16" name="Text Placeholder 2">
            <a:extLst>
              <a:ext uri="{FF2B5EF4-FFF2-40B4-BE49-F238E27FC236}">
                <a16:creationId xmlns:a16="http://schemas.microsoft.com/office/drawing/2014/main" id="{1BDABAAC-75AE-4561-898A-0FED701B8E10}"/>
              </a:ext>
            </a:extLst>
          </p:cNvPr>
          <p:cNvSpPr>
            <a:spLocks noGrp="1"/>
          </p:cNvSpPr>
          <p:nvPr>
            <p:ph type="body" idx="23" hasCustomPrompt="1"/>
          </p:nvPr>
        </p:nvSpPr>
        <p:spPr>
          <a:xfrm>
            <a:off x="1531050" y="5054614"/>
            <a:ext cx="5373684" cy="229764"/>
          </a:xfrm>
          <a:prstGeom prst="rect">
            <a:avLst/>
          </a:prstGeom>
        </p:spPr>
        <p:txBody>
          <a:bodyPr lIns="0" tIns="0" rIns="0" bIns="0" anchor="t" anchorCtr="0">
            <a:noAutofit/>
          </a:bodyPr>
          <a:lstStyle>
            <a:lvl1pPr marL="0" indent="0">
              <a:spcBef>
                <a:spcPts val="600"/>
              </a:spcBef>
              <a:buNone/>
              <a:defRPr sz="1400" b="1" spc="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17" name="Text Placeholder 2">
            <a:extLst>
              <a:ext uri="{FF2B5EF4-FFF2-40B4-BE49-F238E27FC236}">
                <a16:creationId xmlns:a16="http://schemas.microsoft.com/office/drawing/2014/main" id="{B6BE1ABF-3539-4DA9-9CB6-6ECD2623D395}"/>
              </a:ext>
            </a:extLst>
          </p:cNvPr>
          <p:cNvSpPr>
            <a:spLocks noGrp="1"/>
          </p:cNvSpPr>
          <p:nvPr>
            <p:ph type="body" idx="24" hasCustomPrompt="1"/>
          </p:nvPr>
        </p:nvSpPr>
        <p:spPr>
          <a:xfrm>
            <a:off x="1531047" y="5299617"/>
            <a:ext cx="5373686" cy="242676"/>
          </a:xfrm>
          <a:prstGeom prst="rect">
            <a:avLst/>
          </a:prstGeom>
        </p:spPr>
        <p:txBody>
          <a:bodyPr lIns="0" tIns="0" rIns="0" bIns="0" anchor="t" anchorCtr="0">
            <a:noAutofit/>
          </a:bodyPr>
          <a:lstStyle>
            <a:lvl1pPr marL="0" indent="0">
              <a:spcBef>
                <a:spcPts val="600"/>
              </a:spcBef>
              <a:buNone/>
              <a:defRPr sz="1400" b="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
        <p:nvSpPr>
          <p:cNvPr id="24" name="Text Placeholder 2">
            <a:extLst>
              <a:ext uri="{FF2B5EF4-FFF2-40B4-BE49-F238E27FC236}">
                <a16:creationId xmlns:a16="http://schemas.microsoft.com/office/drawing/2014/main" id="{D550F79C-6758-443B-B844-E6B730CCEA8F}"/>
              </a:ext>
            </a:extLst>
          </p:cNvPr>
          <p:cNvSpPr>
            <a:spLocks noGrp="1"/>
          </p:cNvSpPr>
          <p:nvPr>
            <p:ph type="body" idx="25" hasCustomPrompt="1"/>
          </p:nvPr>
        </p:nvSpPr>
        <p:spPr>
          <a:xfrm>
            <a:off x="1518855" y="4361245"/>
            <a:ext cx="5373684" cy="229764"/>
          </a:xfrm>
          <a:prstGeom prst="rect">
            <a:avLst/>
          </a:prstGeom>
        </p:spPr>
        <p:txBody>
          <a:bodyPr lIns="0" tIns="0" rIns="0" bIns="0" anchor="t" anchorCtr="0">
            <a:noAutofit/>
          </a:bodyPr>
          <a:lstStyle>
            <a:lvl1pPr marL="0" indent="0">
              <a:spcBef>
                <a:spcPts val="600"/>
              </a:spcBef>
              <a:buNone/>
              <a:defRPr sz="1400" b="1" spc="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5" name="Text Placeholder 2">
            <a:extLst>
              <a:ext uri="{FF2B5EF4-FFF2-40B4-BE49-F238E27FC236}">
                <a16:creationId xmlns:a16="http://schemas.microsoft.com/office/drawing/2014/main" id="{0ACABCDF-FED5-4E30-B9E6-46E53EFDF2F8}"/>
              </a:ext>
            </a:extLst>
          </p:cNvPr>
          <p:cNvSpPr>
            <a:spLocks noGrp="1"/>
          </p:cNvSpPr>
          <p:nvPr>
            <p:ph type="body" idx="26" hasCustomPrompt="1"/>
          </p:nvPr>
        </p:nvSpPr>
        <p:spPr>
          <a:xfrm>
            <a:off x="1518852" y="4606248"/>
            <a:ext cx="5373686" cy="242676"/>
          </a:xfrm>
          <a:prstGeom prst="rect">
            <a:avLst/>
          </a:prstGeom>
        </p:spPr>
        <p:txBody>
          <a:bodyPr lIns="0" tIns="0" rIns="0" bIns="0" anchor="t" anchorCtr="0">
            <a:noAutofit/>
          </a:bodyPr>
          <a:lstStyle>
            <a:lvl1pPr marL="0" indent="0">
              <a:spcBef>
                <a:spcPts val="600"/>
              </a:spcBef>
              <a:buNone/>
              <a:defRPr sz="1400" b="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Tree>
    <p:extLst>
      <p:ext uri="{BB962C8B-B14F-4D97-AF65-F5344CB8AC3E}">
        <p14:creationId xmlns:p14="http://schemas.microsoft.com/office/powerpoint/2010/main" val="2639476991"/>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Name &amp; Title Only)">
    <p:spTree>
      <p:nvGrpSpPr>
        <p:cNvPr id="1" name=""/>
        <p:cNvGrpSpPr/>
        <p:nvPr/>
      </p:nvGrpSpPr>
      <p:grpSpPr>
        <a:xfrm>
          <a:off x="0" y="0"/>
          <a:ext cx="0" cy="0"/>
          <a:chOff x="0" y="0"/>
          <a:chExt cx="0" cy="0"/>
        </a:xfrm>
      </p:grpSpPr>
      <p:sp>
        <p:nvSpPr>
          <p:cNvPr id="7" name="Rectangle 6"/>
          <p:cNvSpPr/>
          <p:nvPr userDrawn="1"/>
        </p:nvSpPr>
        <p:spPr>
          <a:xfrm>
            <a:off x="0" y="1247912"/>
            <a:ext cx="12192000" cy="18470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 Placeholder 2"/>
          <p:cNvSpPr>
            <a:spLocks noGrp="1"/>
          </p:cNvSpPr>
          <p:nvPr>
            <p:ph type="body" idx="18" hasCustomPrompt="1"/>
          </p:nvPr>
        </p:nvSpPr>
        <p:spPr>
          <a:xfrm>
            <a:off x="1531047" y="3703321"/>
            <a:ext cx="5373684" cy="229764"/>
          </a:xfrm>
          <a:prstGeom prst="rect">
            <a:avLst/>
          </a:prstGeom>
        </p:spPr>
        <p:txBody>
          <a:bodyPr lIns="0" tIns="0" rIns="0" bIns="0" anchor="t" anchorCtr="0">
            <a:noAutofit/>
          </a:bodyPr>
          <a:lstStyle>
            <a:lvl1pPr marL="0" indent="0">
              <a:lnSpc>
                <a:spcPct val="100000"/>
              </a:lnSpc>
              <a:spcBef>
                <a:spcPts val="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r>
              <a:rPr lang="en-US" sz="1400" spc="50" dirty="0"/>
              <a:t> -- Arial Bold 14pt</a:t>
            </a:r>
          </a:p>
        </p:txBody>
      </p:sp>
      <p:sp>
        <p:nvSpPr>
          <p:cNvPr id="22" name="Text Placeholder 2"/>
          <p:cNvSpPr>
            <a:spLocks noGrp="1"/>
          </p:cNvSpPr>
          <p:nvPr>
            <p:ph type="body" idx="22" hasCustomPrompt="1"/>
          </p:nvPr>
        </p:nvSpPr>
        <p:spPr>
          <a:xfrm>
            <a:off x="1531044" y="3948324"/>
            <a:ext cx="5373686" cy="242676"/>
          </a:xfrm>
          <a:prstGeom prst="rect">
            <a:avLst/>
          </a:prstGeom>
        </p:spPr>
        <p:txBody>
          <a:bodyPr lIns="0" tIns="0" rIns="0" bIns="0" anchor="t" anchorCtr="0">
            <a:noAutofit/>
          </a:bodyPr>
          <a:lstStyle>
            <a:lvl1pPr marL="0" indent="0">
              <a:lnSpc>
                <a:spcPct val="100000"/>
              </a:lnSpc>
              <a:spcBef>
                <a:spcPts val="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Arial 14pt</a:t>
            </a:r>
          </a:p>
        </p:txBody>
      </p:sp>
      <p:sp>
        <p:nvSpPr>
          <p:cNvPr id="23" name="Text Placeholder 2"/>
          <p:cNvSpPr>
            <a:spLocks noGrp="1"/>
          </p:cNvSpPr>
          <p:nvPr>
            <p:ph type="body" idx="23" hasCustomPrompt="1"/>
          </p:nvPr>
        </p:nvSpPr>
        <p:spPr>
          <a:xfrm>
            <a:off x="1531050" y="5054614"/>
            <a:ext cx="5373684" cy="229764"/>
          </a:xfrm>
          <a:prstGeom prst="rect">
            <a:avLst/>
          </a:prstGeom>
        </p:spPr>
        <p:txBody>
          <a:bodyPr lIns="0" tIns="0" rIns="0" bIns="0" anchor="t"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4" name="Text Placeholder 2"/>
          <p:cNvSpPr>
            <a:spLocks noGrp="1"/>
          </p:cNvSpPr>
          <p:nvPr>
            <p:ph type="body" idx="24" hasCustomPrompt="1"/>
          </p:nvPr>
        </p:nvSpPr>
        <p:spPr>
          <a:xfrm>
            <a:off x="1531047" y="5299617"/>
            <a:ext cx="5373686" cy="242676"/>
          </a:xfrm>
          <a:prstGeom prst="rect">
            <a:avLst/>
          </a:prstGeo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a:t>
            </a:r>
          </a:p>
        </p:txBody>
      </p:sp>
      <p:sp>
        <p:nvSpPr>
          <p:cNvPr id="25" name="Text Placeholder 2"/>
          <p:cNvSpPr>
            <a:spLocks noGrp="1"/>
          </p:cNvSpPr>
          <p:nvPr>
            <p:ph type="body" idx="25" hasCustomPrompt="1"/>
          </p:nvPr>
        </p:nvSpPr>
        <p:spPr>
          <a:xfrm>
            <a:off x="1518855" y="4361245"/>
            <a:ext cx="5373684" cy="229764"/>
          </a:xfrm>
          <a:prstGeom prst="rect">
            <a:avLst/>
          </a:prstGeom>
        </p:spPr>
        <p:txBody>
          <a:bodyPr lIns="0" tIns="0" rIns="0" bIns="0" anchor="t"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8" name="Text Placeholder 2"/>
          <p:cNvSpPr>
            <a:spLocks noGrp="1"/>
          </p:cNvSpPr>
          <p:nvPr>
            <p:ph type="body" idx="26" hasCustomPrompt="1"/>
          </p:nvPr>
        </p:nvSpPr>
        <p:spPr>
          <a:xfrm>
            <a:off x="1518852" y="4606248"/>
            <a:ext cx="5373686" cy="242676"/>
          </a:xfrm>
          <a:prstGeom prst="rect">
            <a:avLst/>
          </a:prstGeo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a:t>
            </a:r>
          </a:p>
        </p:txBody>
      </p:sp>
      <p:sp>
        <p:nvSpPr>
          <p:cNvPr id="11" name="Title 1">
            <a:extLst>
              <a:ext uri="{FF2B5EF4-FFF2-40B4-BE49-F238E27FC236}">
                <a16:creationId xmlns:a16="http://schemas.microsoft.com/office/drawing/2014/main" id="{7C95CFF1-3084-4A3E-BEE5-5D3D79822F63}"/>
              </a:ext>
            </a:extLst>
          </p:cNvPr>
          <p:cNvSpPr>
            <a:spLocks noGrp="1"/>
          </p:cNvSpPr>
          <p:nvPr>
            <p:ph type="ctrTitle" hasCustomPrompt="1"/>
          </p:nvPr>
        </p:nvSpPr>
        <p:spPr>
          <a:xfrm>
            <a:off x="1524001" y="1247912"/>
            <a:ext cx="9143999" cy="1023016"/>
          </a:xfrm>
          <a:prstGeom prst="rect">
            <a:avLst/>
          </a:prstGeom>
        </p:spPr>
        <p:txBody>
          <a:bodyPr lIns="0" tIns="0" rIns="0" bIns="0" anchor="b" anchorCtr="0">
            <a:noAutofit/>
          </a:bodyPr>
          <a:lstStyle>
            <a:lvl1pPr algn="l">
              <a:defRPr sz="3200" b="1" spc="50" baseline="0">
                <a:solidFill>
                  <a:srgbClr val="FFFFFF"/>
                </a:solidFill>
                <a:latin typeface="Arial" panose="020B0604020202020204" pitchFamily="34" charset="0"/>
                <a:cs typeface="Arial" panose="020B0604020202020204" pitchFamily="34" charset="0"/>
              </a:defRPr>
            </a:lvl1pPr>
          </a:lstStyle>
          <a:p>
            <a:r>
              <a:rPr lang="en-US" dirty="0"/>
              <a:t>Presentation Title -- Arial Bold 32pt</a:t>
            </a:r>
          </a:p>
        </p:txBody>
      </p:sp>
      <p:sp>
        <p:nvSpPr>
          <p:cNvPr id="14" name="Subtitle 2">
            <a:extLst>
              <a:ext uri="{FF2B5EF4-FFF2-40B4-BE49-F238E27FC236}">
                <a16:creationId xmlns:a16="http://schemas.microsoft.com/office/drawing/2014/main" id="{0B23F9AA-43D6-4055-A772-C9AC1CFB4E83}"/>
              </a:ext>
            </a:extLst>
          </p:cNvPr>
          <p:cNvSpPr>
            <a:spLocks noGrp="1"/>
          </p:cNvSpPr>
          <p:nvPr>
            <p:ph type="subTitle" idx="1" hasCustomPrompt="1"/>
          </p:nvPr>
        </p:nvSpPr>
        <p:spPr>
          <a:xfrm>
            <a:off x="1524000" y="2472039"/>
            <a:ext cx="9143999" cy="612672"/>
          </a:xfrm>
          <a:prstGeom prst="rect">
            <a:avLst/>
          </a:prstGeom>
        </p:spPr>
        <p:txBody>
          <a:bodyPr lIns="0" tIns="0" rIns="0" bIns="0">
            <a:noAutofit/>
          </a:bodyPr>
          <a:lstStyle>
            <a:lvl1pPr marL="0" indent="0" algn="l">
              <a:spcBef>
                <a:spcPts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 Arial Bold 20 </a:t>
            </a:r>
          </a:p>
        </p:txBody>
      </p:sp>
    </p:spTree>
    <p:extLst>
      <p:ext uri="{BB962C8B-B14F-4D97-AF65-F5344CB8AC3E}">
        <p14:creationId xmlns:p14="http://schemas.microsoft.com/office/powerpoint/2010/main" val="3299000540"/>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 Column">
    <p:spTree>
      <p:nvGrpSpPr>
        <p:cNvPr id="1" name=""/>
        <p:cNvGrpSpPr/>
        <p:nvPr/>
      </p:nvGrpSpPr>
      <p:grpSpPr>
        <a:xfrm>
          <a:off x="0" y="0"/>
          <a:ext cx="0" cy="0"/>
          <a:chOff x="0" y="0"/>
          <a:chExt cx="0" cy="0"/>
        </a:xfrm>
      </p:grpSpPr>
      <p:sp>
        <p:nvSpPr>
          <p:cNvPr id="8" name="Title 2"/>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Header -- Arial Bold 28pt max (26pt min)</a:t>
            </a:r>
          </a:p>
        </p:txBody>
      </p:sp>
      <p:sp>
        <p:nvSpPr>
          <p:cNvPr id="3" name="Footer Placeholder 2">
            <a:extLst>
              <a:ext uri="{FF2B5EF4-FFF2-40B4-BE49-F238E27FC236}">
                <a16:creationId xmlns:a16="http://schemas.microsoft.com/office/drawing/2014/main" id="{C843E58A-D7A5-44F5-998A-AD2DDC163E6E}"/>
              </a:ext>
            </a:extLst>
          </p:cNvPr>
          <p:cNvSpPr>
            <a:spLocks noGrp="1"/>
          </p:cNvSpPr>
          <p:nvPr>
            <p:ph type="ftr" sz="quarter" idx="10"/>
          </p:nvPr>
        </p:nvSpPr>
        <p:spPr/>
        <p:txBody>
          <a:bodyPr/>
          <a:lstStyle>
            <a:lvl1pPr>
              <a:defRPr/>
            </a:lvl1pPr>
          </a:lstStyle>
          <a:p>
            <a:r>
              <a:rPr lang="en-US" dirty="0"/>
              <a:t> © 2025  /  Confidential  /  Slide  </a:t>
            </a:r>
            <a:fld id="{1AEA1191-217B-42DC-A141-83FE8D09B662}" type="slidenum">
              <a:rPr smtClean="0"/>
              <a:pPr/>
              <a:t>‹#›</a:t>
            </a:fld>
            <a:endParaRPr dirty="0"/>
          </a:p>
        </p:txBody>
      </p:sp>
      <p:sp>
        <p:nvSpPr>
          <p:cNvPr id="4" name="Text Placeholder 3">
            <a:extLst>
              <a:ext uri="{FF2B5EF4-FFF2-40B4-BE49-F238E27FC236}">
                <a16:creationId xmlns:a16="http://schemas.microsoft.com/office/drawing/2014/main" id="{1C0747FA-6D23-4CDF-B444-D9FF3D06AE5A}"/>
              </a:ext>
            </a:extLst>
          </p:cNvPr>
          <p:cNvSpPr>
            <a:spLocks noGrp="1"/>
          </p:cNvSpPr>
          <p:nvPr>
            <p:ph type="body" sz="quarter" idx="11"/>
          </p:nvPr>
        </p:nvSpPr>
        <p:spPr>
          <a:xfrm>
            <a:off x="1524000" y="1333500"/>
            <a:ext cx="9144000" cy="4381500"/>
          </a:xfrm>
        </p:spPr>
        <p:txBody>
          <a:bodyPr/>
          <a:lstStyle>
            <a:lvl5pPr marL="1085850" indent="-228600">
              <a:buFont typeface="Georgia" panose="02040502050405020303" pitchFamily="18"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23208798"/>
      </p:ext>
    </p:extLst>
  </p:cSld>
  <p:clrMapOvr>
    <a:masterClrMapping/>
  </p:clrMapOvr>
  <p:hf sldNum="0" hdr="0" dt="0"/>
  <p:extLst>
    <p:ext uri="{DCECCB84-F9BA-43D5-87BE-67443E8EF086}">
      <p15:sldGuideLst xmlns:p15="http://schemas.microsoft.com/office/powerpoint/2012/main">
        <p15:guide id="1" pos="960">
          <p15:clr>
            <a:srgbClr val="FBAE40"/>
          </p15:clr>
        </p15:guide>
        <p15:guide id="2" orient="horz" pos="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 Column wSubheader">
    <p:spTree>
      <p:nvGrpSpPr>
        <p:cNvPr id="1" name=""/>
        <p:cNvGrpSpPr/>
        <p:nvPr/>
      </p:nvGrpSpPr>
      <p:grpSpPr>
        <a:xfrm>
          <a:off x="0" y="0"/>
          <a:ext cx="0" cy="0"/>
          <a:chOff x="0" y="0"/>
          <a:chExt cx="0" cy="0"/>
        </a:xfrm>
      </p:grpSpPr>
      <p:sp>
        <p:nvSpPr>
          <p:cNvPr id="13" name="Text Placeholder 3">
            <a:extLst>
              <a:ext uri="{FF2B5EF4-FFF2-40B4-BE49-F238E27FC236}">
                <a16:creationId xmlns:a16="http://schemas.microsoft.com/office/drawing/2014/main" id="{B156C4E2-A8F5-4D61-8C8D-822BD0210E7D}"/>
              </a:ext>
            </a:extLst>
          </p:cNvPr>
          <p:cNvSpPr>
            <a:spLocks noGrp="1"/>
          </p:cNvSpPr>
          <p:nvPr>
            <p:ph type="body" sz="quarter" idx="11" hasCustomPrompt="1"/>
          </p:nvPr>
        </p:nvSpPr>
        <p:spPr>
          <a:xfrm>
            <a:off x="1524000" y="963549"/>
            <a:ext cx="9144000" cy="261747"/>
          </a:xfrm>
          <a:prstGeom prst="rect">
            <a:avLst/>
          </a:prstGeom>
        </p:spPr>
        <p:txBody>
          <a:bodyPr/>
          <a:lstStyle>
            <a:lvl1pPr marL="0" indent="0" algn="l">
              <a:buNone/>
              <a:defRPr lang="en-US" sz="1600" b="0" kern="1200" spc="50" baseline="0" dirty="0">
                <a:solidFill>
                  <a:schemeClr val="tx2"/>
                </a:solidFill>
                <a:cs typeface="Arial" panose="020B0604020202020204" pitchFamily="34" charset="0"/>
              </a:defRPr>
            </a:lvl1pPr>
          </a:lstStyle>
          <a:p>
            <a:r>
              <a:rPr lang="en-US" sz="1600" b="0" kern="1200" spc="50" baseline="0" dirty="0" err="1">
                <a:solidFill>
                  <a:schemeClr val="tx2"/>
                </a:solidFill>
                <a:latin typeface="+mn-lt"/>
                <a:ea typeface="+mj-ea"/>
                <a:cs typeface="Arial" panose="020B0604020202020204" pitchFamily="34" charset="0"/>
              </a:rPr>
              <a:t>Subheader</a:t>
            </a:r>
            <a:r>
              <a:rPr lang="en-US" sz="1600" b="0" kern="1200" spc="50" baseline="0" dirty="0">
                <a:solidFill>
                  <a:schemeClr val="tx2"/>
                </a:solidFill>
                <a:latin typeface="+mn-lt"/>
                <a:ea typeface="+mj-ea"/>
                <a:cs typeface="Arial" panose="020B0604020202020204" pitchFamily="34" charset="0"/>
              </a:rPr>
              <a:t> -- Georgia 16pt</a:t>
            </a:r>
          </a:p>
        </p:txBody>
      </p:sp>
      <p:sp>
        <p:nvSpPr>
          <p:cNvPr id="20" name="Text Placeholder 19">
            <a:extLst>
              <a:ext uri="{FF2B5EF4-FFF2-40B4-BE49-F238E27FC236}">
                <a16:creationId xmlns:a16="http://schemas.microsoft.com/office/drawing/2014/main" id="{EEA7BC89-2D7F-4F47-9686-02F98CFA32FE}"/>
              </a:ext>
            </a:extLst>
          </p:cNvPr>
          <p:cNvSpPr>
            <a:spLocks noGrp="1"/>
          </p:cNvSpPr>
          <p:nvPr>
            <p:ph type="body" sz="quarter" idx="12" hasCustomPrompt="1"/>
          </p:nvPr>
        </p:nvSpPr>
        <p:spPr>
          <a:xfrm>
            <a:off x="1524000" y="527922"/>
            <a:ext cx="9144000" cy="457603"/>
          </a:xfrm>
          <a:prstGeom prst="rect">
            <a:avLst/>
          </a:prstGeom>
        </p:spPr>
        <p:txBody>
          <a:bodyPr/>
          <a:lstStyle>
            <a:lvl1pPr marL="0" indent="0">
              <a:buNone/>
              <a:defRPr sz="2800" b="1">
                <a:latin typeface="Arial" panose="020B0604020202020204" pitchFamily="34" charset="0"/>
                <a:cs typeface="Arial" panose="020B0604020202020204" pitchFamily="34" charset="0"/>
              </a:defRPr>
            </a:lvl1pPr>
          </a:lstStyle>
          <a:p>
            <a:r>
              <a:rPr lang="en-US" dirty="0"/>
              <a:t>Header -- Arial Bold 28pt max (26pt min)</a:t>
            </a:r>
          </a:p>
        </p:txBody>
      </p:sp>
      <p:sp>
        <p:nvSpPr>
          <p:cNvPr id="6" name="Text Placeholder 4">
            <a:extLst>
              <a:ext uri="{FF2B5EF4-FFF2-40B4-BE49-F238E27FC236}">
                <a16:creationId xmlns:a16="http://schemas.microsoft.com/office/drawing/2014/main" id="{47CDC689-86BD-49A5-9F15-070624DAC375}"/>
              </a:ext>
            </a:extLst>
          </p:cNvPr>
          <p:cNvSpPr>
            <a:spLocks noGrp="1"/>
          </p:cNvSpPr>
          <p:nvPr>
            <p:ph idx="1"/>
          </p:nvPr>
        </p:nvSpPr>
        <p:spPr>
          <a:xfrm>
            <a:off x="1533525" y="1344612"/>
            <a:ext cx="9134475" cy="4370388"/>
          </a:xfrm>
          <a:prstGeom prst="rect">
            <a:avLst/>
          </a:prstGeom>
        </p:spPr>
        <p:txBody>
          <a:bodyPr vert="horz" lIns="0" tIns="0" rIns="0" bIns="0" rtlCol="0">
            <a:noAutofit/>
          </a:body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Click to edit Master text styles</a:t>
            </a:r>
          </a:p>
          <a:p>
            <a:pPr marL="0" marR="0" lvl="1"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Second level</a:t>
            </a:r>
          </a:p>
          <a:p>
            <a:pPr marL="0" marR="0" lvl="2"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Third level</a:t>
            </a:r>
          </a:p>
          <a:p>
            <a:pPr marL="0" marR="0" lvl="3"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Fourth level</a:t>
            </a:r>
          </a:p>
          <a:p>
            <a:pPr marL="0" marR="0" lvl="4"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Fifth level</a:t>
            </a:r>
            <a:endParaRPr lang="en-US" dirty="0"/>
          </a:p>
        </p:txBody>
      </p:sp>
      <p:sp>
        <p:nvSpPr>
          <p:cNvPr id="2" name="Footer Placeholder 3">
            <a:extLst>
              <a:ext uri="{FF2B5EF4-FFF2-40B4-BE49-F238E27FC236}">
                <a16:creationId xmlns:a16="http://schemas.microsoft.com/office/drawing/2014/main" id="{A480912A-EC75-552D-A77D-9D00B62538EE}"/>
              </a:ext>
            </a:extLst>
          </p:cNvPr>
          <p:cNvSpPr>
            <a:spLocks noGrp="1"/>
          </p:cNvSpPr>
          <p:nvPr>
            <p:ph type="ftr" sz="quarter" idx="3"/>
          </p:nvPr>
        </p:nvSpPr>
        <p:spPr>
          <a:xfrm>
            <a:off x="9108255" y="6214985"/>
            <a:ext cx="2572512" cy="300482"/>
          </a:xfrm>
          <a:prstGeom prst="rect">
            <a:avLst/>
          </a:prstGeom>
        </p:spPr>
        <p:txBody>
          <a:bodyPr vert="horz" lIns="0" tIns="0" rIns="0" bIns="0" rtlCol="0" anchor="t" anchorCtr="0"/>
          <a:lstStyle>
            <a:lvl1pPr algn="l">
              <a:defRPr lang="en-US" sz="1000" u="none" kern="1200" spc="50" baseline="0" dirty="0" smtClean="0">
                <a:solidFill>
                  <a:schemeClr val="tx2"/>
                </a:solidFill>
                <a:latin typeface="Georgia" panose="02040502050405020303" pitchFamily="18" charset="0"/>
                <a:ea typeface="+mn-ea"/>
                <a:cs typeface="+mn-cs"/>
              </a:defRPr>
            </a:lvl1pPr>
          </a:lstStyle>
          <a:p>
            <a:r>
              <a:rPr lang="en-US" dirty="0"/>
              <a:t> © 2025  /  Confidential  /  Slide  </a:t>
            </a:r>
            <a:fld id="{1AEA1191-217B-42DC-A141-83FE8D09B662}" type="slidenum">
              <a:rPr smtClean="0"/>
              <a:pPr/>
              <a:t>‹#›</a:t>
            </a:fld>
            <a:endParaRPr dirty="0"/>
          </a:p>
        </p:txBody>
      </p:sp>
    </p:spTree>
    <p:extLst>
      <p:ext uri="{BB962C8B-B14F-4D97-AF65-F5344CB8AC3E}">
        <p14:creationId xmlns:p14="http://schemas.microsoft.com/office/powerpoint/2010/main" val="3462316406"/>
      </p:ext>
    </p:extLst>
  </p:cSld>
  <p:clrMapOvr>
    <a:masterClrMapping/>
  </p:clrMapOvr>
  <p:hf sldNum="0" hdr="0" dt="0"/>
  <p:extLst>
    <p:ext uri="{DCECCB84-F9BA-43D5-87BE-67443E8EF086}">
      <p15:sldGuideLst xmlns:p15="http://schemas.microsoft.com/office/powerpoint/2012/main">
        <p15:guide id="1" pos="960">
          <p15:clr>
            <a:srgbClr val="FBAE40"/>
          </p15:clr>
        </p15:guide>
        <p15:guide id="2" orient="horz" pos="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4E0EDE28-D0F7-4C05-899F-929D8128659A}"/>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Header -- Arial Bold 28pt max (26pt min)</a:t>
            </a:r>
          </a:p>
        </p:txBody>
      </p:sp>
      <p:sp>
        <p:nvSpPr>
          <p:cNvPr id="2" name="Footer Placeholder 2">
            <a:extLst>
              <a:ext uri="{FF2B5EF4-FFF2-40B4-BE49-F238E27FC236}">
                <a16:creationId xmlns:a16="http://schemas.microsoft.com/office/drawing/2014/main" id="{D0AA8BB5-85EE-1B5A-2856-8681C2EEFDC2}"/>
              </a:ext>
            </a:extLst>
          </p:cNvPr>
          <p:cNvSpPr>
            <a:spLocks noGrp="1"/>
          </p:cNvSpPr>
          <p:nvPr>
            <p:ph type="ftr" sz="quarter" idx="10"/>
          </p:nvPr>
        </p:nvSpPr>
        <p:spPr>
          <a:xfrm>
            <a:off x="9108255" y="6214985"/>
            <a:ext cx="2572512" cy="300482"/>
          </a:xfrm>
        </p:spPr>
        <p:txBody>
          <a:bodyPr/>
          <a:lstStyle>
            <a:lvl1pPr>
              <a:defRPr/>
            </a:lvl1pPr>
          </a:lstStyle>
          <a:p>
            <a:r>
              <a:rPr lang="en-US" dirty="0"/>
              <a:t> © 2025  /  Confidential  /  Slide  </a:t>
            </a:r>
            <a:fld id="{1AEA1191-217B-42DC-A141-83FE8D09B662}" type="slidenum">
              <a:rPr smtClean="0"/>
              <a:pPr/>
              <a:t>‹#›</a:t>
            </a:fld>
            <a:endParaRPr dirty="0"/>
          </a:p>
        </p:txBody>
      </p:sp>
    </p:spTree>
    <p:extLst>
      <p:ext uri="{BB962C8B-B14F-4D97-AF65-F5344CB8AC3E}">
        <p14:creationId xmlns:p14="http://schemas.microsoft.com/office/powerpoint/2010/main" val="3720786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Footer Placeholder 2">
            <a:extLst>
              <a:ext uri="{FF2B5EF4-FFF2-40B4-BE49-F238E27FC236}">
                <a16:creationId xmlns:a16="http://schemas.microsoft.com/office/drawing/2014/main" id="{A08CD85E-3E0F-4E73-8E59-D26229FCA3D8}"/>
              </a:ext>
            </a:extLst>
          </p:cNvPr>
          <p:cNvSpPr>
            <a:spLocks noGrp="1"/>
          </p:cNvSpPr>
          <p:nvPr>
            <p:ph type="ftr" sz="quarter" idx="10"/>
          </p:nvPr>
        </p:nvSpPr>
        <p:spPr>
          <a:xfrm>
            <a:off x="9108255" y="6214985"/>
            <a:ext cx="2572512" cy="300482"/>
          </a:xfrm>
        </p:spPr>
        <p:txBody>
          <a:bodyPr/>
          <a:lstStyle>
            <a:lvl1pPr>
              <a:defRPr/>
            </a:lvl1pPr>
          </a:lstStyle>
          <a:p>
            <a:r>
              <a:rPr lang="en-US" dirty="0"/>
              <a:t> © 2025  /  Confidential  /  Slide  </a:t>
            </a:r>
            <a:fld id="{1AEA1191-217B-42DC-A141-83FE8D09B662}" type="slidenum">
              <a:rPr smtClean="0"/>
              <a:pPr/>
              <a:t>‹#›</a:t>
            </a:fld>
            <a:endParaRPr dirty="0"/>
          </a:p>
        </p:txBody>
      </p:sp>
    </p:spTree>
    <p:extLst>
      <p:ext uri="{BB962C8B-B14F-4D97-AF65-F5344CB8AC3E}">
        <p14:creationId xmlns:p14="http://schemas.microsoft.com/office/powerpoint/2010/main" val="2116897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id="{F4B30474-9B83-487D-9836-243EED20E6B0}"/>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Header -- Arial Bold 28pt max (26pt min)</a:t>
            </a:r>
          </a:p>
        </p:txBody>
      </p:sp>
      <p:sp>
        <p:nvSpPr>
          <p:cNvPr id="6" name="Text Placeholder 4">
            <a:extLst>
              <a:ext uri="{FF2B5EF4-FFF2-40B4-BE49-F238E27FC236}">
                <a16:creationId xmlns:a16="http://schemas.microsoft.com/office/drawing/2014/main" id="{9785C750-FC18-413C-99B5-96B5158CB75E}"/>
              </a:ext>
            </a:extLst>
          </p:cNvPr>
          <p:cNvSpPr>
            <a:spLocks noGrp="1"/>
          </p:cNvSpPr>
          <p:nvPr>
            <p:ph idx="1"/>
          </p:nvPr>
        </p:nvSpPr>
        <p:spPr>
          <a:xfrm>
            <a:off x="1533525" y="1333500"/>
            <a:ext cx="4410075" cy="4370388"/>
          </a:xfrm>
          <a:prstGeom prst="rect">
            <a:avLst/>
          </a:prstGeom>
        </p:spPr>
        <p:txBody>
          <a:bodyPr vert="horz" lIns="0" tIns="0" rIns="0" bIns="0" rtlCol="0">
            <a:noAutofit/>
          </a:body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Click to edit Master text styles</a:t>
            </a:r>
          </a:p>
          <a:p>
            <a:pPr marL="0" marR="0" lvl="1"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Second level</a:t>
            </a:r>
          </a:p>
          <a:p>
            <a:pPr marL="0" marR="0" lvl="2"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Third level</a:t>
            </a:r>
          </a:p>
          <a:p>
            <a:pPr marL="0" marR="0" lvl="3"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Fourth level</a:t>
            </a:r>
          </a:p>
          <a:p>
            <a:pPr marL="0" marR="0" lvl="4"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Fifth level</a:t>
            </a:r>
            <a:endParaRPr lang="en-US" dirty="0"/>
          </a:p>
        </p:txBody>
      </p:sp>
      <p:sp>
        <p:nvSpPr>
          <p:cNvPr id="8" name="Text Placeholder 4">
            <a:extLst>
              <a:ext uri="{FF2B5EF4-FFF2-40B4-BE49-F238E27FC236}">
                <a16:creationId xmlns:a16="http://schemas.microsoft.com/office/drawing/2014/main" id="{814C435F-3E3D-4C37-9582-9CA0B739AF78}"/>
              </a:ext>
            </a:extLst>
          </p:cNvPr>
          <p:cNvSpPr>
            <a:spLocks noGrp="1"/>
          </p:cNvSpPr>
          <p:nvPr>
            <p:ph idx="19"/>
          </p:nvPr>
        </p:nvSpPr>
        <p:spPr>
          <a:xfrm>
            <a:off x="6238875" y="1333500"/>
            <a:ext cx="4429125" cy="4370388"/>
          </a:xfrm>
          <a:prstGeom prst="rect">
            <a:avLst/>
          </a:prstGeom>
        </p:spPr>
        <p:txBody>
          <a:bodyPr vert="horz" lIns="0" tIns="0" rIns="0" bIns="0" rtlCol="0">
            <a:noAutofit/>
          </a:body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Click to edit Master text styles</a:t>
            </a:r>
          </a:p>
          <a:p>
            <a:pPr marL="0" marR="0" lvl="1"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Second level</a:t>
            </a:r>
          </a:p>
          <a:p>
            <a:pPr marL="0" marR="0" lvl="2"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Third level</a:t>
            </a:r>
          </a:p>
          <a:p>
            <a:pPr marL="0" marR="0" lvl="3"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Fourth level</a:t>
            </a:r>
          </a:p>
          <a:p>
            <a:pPr marL="0" marR="0" lvl="4"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Fifth level</a:t>
            </a:r>
            <a:endParaRPr lang="en-US" dirty="0"/>
          </a:p>
        </p:txBody>
      </p:sp>
      <p:sp>
        <p:nvSpPr>
          <p:cNvPr id="3" name="Footer Placeholder 3">
            <a:extLst>
              <a:ext uri="{FF2B5EF4-FFF2-40B4-BE49-F238E27FC236}">
                <a16:creationId xmlns:a16="http://schemas.microsoft.com/office/drawing/2014/main" id="{6CB88CAB-700B-84CA-3323-21E0CB92BEE9}"/>
              </a:ext>
            </a:extLst>
          </p:cNvPr>
          <p:cNvSpPr>
            <a:spLocks noGrp="1"/>
          </p:cNvSpPr>
          <p:nvPr>
            <p:ph type="ftr" sz="quarter" idx="18"/>
          </p:nvPr>
        </p:nvSpPr>
        <p:spPr>
          <a:xfrm>
            <a:off x="9108255" y="6214985"/>
            <a:ext cx="2572512" cy="300482"/>
          </a:xfrm>
        </p:spPr>
        <p:txBody>
          <a:bodyPr/>
          <a:lstStyle>
            <a:lvl1pPr>
              <a:defRPr/>
            </a:lvl1pPr>
          </a:lstStyle>
          <a:p>
            <a:r>
              <a:rPr lang="en-US" dirty="0"/>
              <a:t> © 2025  /  Confidential  /  Slide  </a:t>
            </a:r>
            <a:fld id="{1AEA1191-217B-42DC-A141-83FE8D09B662}" type="slidenum">
              <a:rPr smtClean="0"/>
              <a:pPr/>
              <a:t>‹#›</a:t>
            </a:fld>
            <a:endParaRPr dirty="0"/>
          </a:p>
        </p:txBody>
      </p:sp>
    </p:spTree>
    <p:extLst>
      <p:ext uri="{BB962C8B-B14F-4D97-AF65-F5344CB8AC3E}">
        <p14:creationId xmlns:p14="http://schemas.microsoft.com/office/powerpoint/2010/main" val="2006441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Column (w/subhead)">
    <p:spTree>
      <p:nvGrpSpPr>
        <p:cNvPr id="1" name=""/>
        <p:cNvGrpSpPr/>
        <p:nvPr/>
      </p:nvGrpSpPr>
      <p:grpSpPr>
        <a:xfrm>
          <a:off x="0" y="0"/>
          <a:ext cx="0" cy="0"/>
          <a:chOff x="0" y="0"/>
          <a:chExt cx="0" cy="0"/>
        </a:xfrm>
      </p:grpSpPr>
      <p:sp>
        <p:nvSpPr>
          <p:cNvPr id="15" name="Text Placeholder 2"/>
          <p:cNvSpPr>
            <a:spLocks noGrp="1"/>
          </p:cNvSpPr>
          <p:nvPr>
            <p:ph type="body" idx="16" hasCustomPrompt="1"/>
          </p:nvPr>
        </p:nvSpPr>
        <p:spPr>
          <a:xfrm>
            <a:off x="1531458" y="1341321"/>
            <a:ext cx="4427222" cy="258879"/>
          </a:xfrm>
          <a:prstGeom prst="rect">
            <a:avLst/>
          </a:prstGeom>
        </p:spPr>
        <p:txBody>
          <a:bodyPr lIns="0" tIns="0" rIns="0" bIns="0" anchor="t" anchorCtr="0">
            <a:noAutofit/>
          </a:bodyPr>
          <a:lstStyle>
            <a:lvl1pPr marL="0" indent="0">
              <a:buNone/>
              <a:defRPr sz="1800" b="0" spc="50" baseline="0">
                <a:solidFill>
                  <a:schemeClr val="bg1"/>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err="1"/>
              <a:t>Subheader</a:t>
            </a:r>
            <a:r>
              <a:rPr lang="en-US" dirty="0"/>
              <a:t> -- Arial 18pt</a:t>
            </a:r>
          </a:p>
        </p:txBody>
      </p:sp>
      <p:sp>
        <p:nvSpPr>
          <p:cNvPr id="21" name="Text Placeholder 2">
            <a:extLst>
              <a:ext uri="{FF2B5EF4-FFF2-40B4-BE49-F238E27FC236}">
                <a16:creationId xmlns:a16="http://schemas.microsoft.com/office/drawing/2014/main" id="{E5FB0862-A011-4B67-B24B-E9A6E52226F3}"/>
              </a:ext>
            </a:extLst>
          </p:cNvPr>
          <p:cNvSpPr>
            <a:spLocks noGrp="1"/>
          </p:cNvSpPr>
          <p:nvPr>
            <p:ph type="body" idx="21" hasCustomPrompt="1"/>
          </p:nvPr>
        </p:nvSpPr>
        <p:spPr>
          <a:xfrm>
            <a:off x="6236807" y="1342644"/>
            <a:ext cx="4427222" cy="258879"/>
          </a:xfrm>
          <a:prstGeom prst="rect">
            <a:avLst/>
          </a:prstGeom>
        </p:spPr>
        <p:txBody>
          <a:bodyPr lIns="0" tIns="0" rIns="0" bIns="0" anchor="t" anchorCtr="0">
            <a:noAutofit/>
          </a:bodyPr>
          <a:lstStyle>
            <a:lvl1pPr marL="0" indent="0">
              <a:buNone/>
              <a:defRPr sz="1800" b="0" spc="50" baseline="0">
                <a:solidFill>
                  <a:schemeClr val="bg1"/>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err="1"/>
              <a:t>Subheader</a:t>
            </a:r>
            <a:r>
              <a:rPr lang="en-US" dirty="0"/>
              <a:t> -- Arial 18pt</a:t>
            </a:r>
          </a:p>
        </p:txBody>
      </p:sp>
      <p:sp>
        <p:nvSpPr>
          <p:cNvPr id="9" name="Title 2">
            <a:extLst>
              <a:ext uri="{FF2B5EF4-FFF2-40B4-BE49-F238E27FC236}">
                <a16:creationId xmlns:a16="http://schemas.microsoft.com/office/drawing/2014/main" id="{E2CF9C02-25D0-4F3B-98D8-4BBB2EAA9241}"/>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Header -- Arial Bold 28pt max (26pt min)</a:t>
            </a:r>
          </a:p>
        </p:txBody>
      </p:sp>
      <p:sp>
        <p:nvSpPr>
          <p:cNvPr id="23" name="Text Placeholder 4">
            <a:extLst>
              <a:ext uri="{FF2B5EF4-FFF2-40B4-BE49-F238E27FC236}">
                <a16:creationId xmlns:a16="http://schemas.microsoft.com/office/drawing/2014/main" id="{1A456A59-4C2A-4D1D-9084-79C72953E89F}"/>
              </a:ext>
            </a:extLst>
          </p:cNvPr>
          <p:cNvSpPr>
            <a:spLocks noGrp="1"/>
          </p:cNvSpPr>
          <p:nvPr>
            <p:ph idx="1" hasCustomPrompt="1"/>
          </p:nvPr>
        </p:nvSpPr>
        <p:spPr>
          <a:xfrm>
            <a:off x="1524000" y="1725612"/>
            <a:ext cx="4429125" cy="3989388"/>
          </a:xfrm>
          <a:prstGeom prst="rect">
            <a:avLst/>
          </a:prstGeom>
        </p:spPr>
        <p:txBody>
          <a:bodyPr vert="horz" lIns="0" tIns="0" rIns="0" bIns="0" rtlCol="0">
            <a:noAutofit/>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lvl1pPr>
            <a:lvl2pPr>
              <a:defRPr/>
            </a:lvl2pPr>
            <a:lvl3pPr>
              <a:defRPr/>
            </a:lvl3pPr>
            <a:lvl4pPr>
              <a:defRPr/>
            </a:lvl4pPr>
            <a:lvl5pPr>
              <a:defRPr/>
            </a:lvl5p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dirty="0">
                <a:solidFill>
                  <a:srgbClr val="011E41"/>
                </a:solidFill>
                <a:latin typeface="Georgia" panose="02040502050405020303" pitchFamily="18" charset="0"/>
              </a:rPr>
              <a:t>Body Copy -- Georgia 16pt</a:t>
            </a:r>
            <a:endParaRPr lang="en-US" dirty="0"/>
          </a:p>
          <a:p>
            <a:pPr lvl="1"/>
            <a:r>
              <a:rPr lang="en-US" dirty="0"/>
              <a:t>Tier 1 Bullet </a:t>
            </a:r>
            <a:r>
              <a:rPr lang="en-US" sz="1600" dirty="0">
                <a:solidFill>
                  <a:srgbClr val="011E41"/>
                </a:solidFill>
                <a:latin typeface="Georgia" panose="02040502050405020303" pitchFamily="18" charset="0"/>
              </a:rPr>
              <a:t>--</a:t>
            </a:r>
            <a:r>
              <a:rPr lang="en-US" dirty="0"/>
              <a:t> closed circle</a:t>
            </a:r>
          </a:p>
          <a:p>
            <a:pPr lvl="2"/>
            <a:r>
              <a:rPr lang="en-US" dirty="0"/>
              <a:t>Tier 2 Bullet </a:t>
            </a:r>
            <a:r>
              <a:rPr lang="en-US" sz="1600" dirty="0">
                <a:solidFill>
                  <a:srgbClr val="011E41"/>
                </a:solidFill>
                <a:latin typeface="Georgia" panose="02040502050405020303" pitchFamily="18" charset="0"/>
              </a:rPr>
              <a:t>--</a:t>
            </a:r>
            <a:r>
              <a:rPr lang="en-US" dirty="0"/>
              <a:t> open circle</a:t>
            </a:r>
          </a:p>
          <a:p>
            <a:pPr lvl="3"/>
            <a:r>
              <a:rPr lang="en-US" dirty="0"/>
              <a:t>Tier 3 Bullet </a:t>
            </a:r>
            <a:r>
              <a:rPr lang="en-US" sz="1600" dirty="0">
                <a:solidFill>
                  <a:srgbClr val="011E41"/>
                </a:solidFill>
                <a:latin typeface="Georgia" panose="02040502050405020303" pitchFamily="18" charset="0"/>
              </a:rPr>
              <a:t>-- open square</a:t>
            </a:r>
            <a:endParaRPr lang="en-US" dirty="0"/>
          </a:p>
          <a:p>
            <a:pPr lvl="4"/>
            <a:r>
              <a:rPr lang="en-US" dirty="0"/>
              <a:t>Tier 4 Bullet -- dash</a:t>
            </a:r>
          </a:p>
        </p:txBody>
      </p:sp>
      <p:sp>
        <p:nvSpPr>
          <p:cNvPr id="28" name="Text Placeholder 4">
            <a:extLst>
              <a:ext uri="{FF2B5EF4-FFF2-40B4-BE49-F238E27FC236}">
                <a16:creationId xmlns:a16="http://schemas.microsoft.com/office/drawing/2014/main" id="{B770A270-2281-42ED-9718-FD73B9161753}"/>
              </a:ext>
            </a:extLst>
          </p:cNvPr>
          <p:cNvSpPr>
            <a:spLocks noGrp="1"/>
          </p:cNvSpPr>
          <p:nvPr>
            <p:ph idx="24"/>
          </p:nvPr>
        </p:nvSpPr>
        <p:spPr>
          <a:xfrm>
            <a:off x="6238875" y="1725612"/>
            <a:ext cx="4429125" cy="3989388"/>
          </a:xfrm>
          <a:prstGeom prst="rect">
            <a:avLst/>
          </a:prstGeom>
        </p:spPr>
        <p:txBody>
          <a:bodyPr vert="horz" lIns="0" tIns="0" rIns="0" bIns="0" rtlCol="0">
            <a:noAutofit/>
          </a:body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Click to edit Master text styles</a:t>
            </a:r>
          </a:p>
          <a:p>
            <a:pPr marL="0" marR="0" lvl="1"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Second level</a:t>
            </a:r>
          </a:p>
          <a:p>
            <a:pPr marL="0" marR="0" lvl="2"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Third level</a:t>
            </a:r>
          </a:p>
          <a:p>
            <a:pPr marL="0" marR="0" lvl="3"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Fourth level</a:t>
            </a:r>
          </a:p>
          <a:p>
            <a:pPr marL="0" marR="0" lvl="4"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Fifth level</a:t>
            </a:r>
            <a:endParaRPr lang="en-US" dirty="0"/>
          </a:p>
        </p:txBody>
      </p:sp>
      <p:sp>
        <p:nvSpPr>
          <p:cNvPr id="2" name="Footer Placeholder 2">
            <a:extLst>
              <a:ext uri="{FF2B5EF4-FFF2-40B4-BE49-F238E27FC236}">
                <a16:creationId xmlns:a16="http://schemas.microsoft.com/office/drawing/2014/main" id="{D5C9C65D-D773-D590-3AB2-27462BBD2C6F}"/>
              </a:ext>
            </a:extLst>
          </p:cNvPr>
          <p:cNvSpPr>
            <a:spLocks noGrp="1"/>
          </p:cNvSpPr>
          <p:nvPr>
            <p:ph type="ftr" sz="quarter" idx="23"/>
          </p:nvPr>
        </p:nvSpPr>
        <p:spPr>
          <a:xfrm>
            <a:off x="9108255" y="6214985"/>
            <a:ext cx="2572512" cy="300482"/>
          </a:xfrm>
        </p:spPr>
        <p:txBody>
          <a:bodyPr/>
          <a:lstStyle>
            <a:lvl1pPr>
              <a:defRPr/>
            </a:lvl1pPr>
          </a:lstStyle>
          <a:p>
            <a:r>
              <a:rPr lang="en-US" dirty="0"/>
              <a:t> © 2025  /  Confidential  /  Slide  </a:t>
            </a:r>
            <a:fld id="{1AEA1191-217B-42DC-A141-83FE8D09B662}" type="slidenum">
              <a:rPr smtClean="0"/>
              <a:pPr/>
              <a:t>‹#›</a:t>
            </a:fld>
            <a:endParaRPr dirty="0"/>
          </a:p>
        </p:txBody>
      </p:sp>
    </p:spTree>
    <p:extLst>
      <p:ext uri="{BB962C8B-B14F-4D97-AF65-F5344CB8AC3E}">
        <p14:creationId xmlns:p14="http://schemas.microsoft.com/office/powerpoint/2010/main" val="272382202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0" y="386292"/>
            <a:ext cx="9144000" cy="756708"/>
          </a:xfrm>
          <a:prstGeom prst="rect">
            <a:avLst/>
          </a:prstGeom>
        </p:spPr>
        <p:txBody>
          <a:bodyPr vert="horz" lIns="0" tIns="0" rIns="0" bIns="0" rtlCol="0" anchor="ctr">
            <a:normAutofit/>
          </a:bodyPr>
          <a:lstStyle/>
          <a:p>
            <a:r>
              <a:rPr lang="en-US" dirty="0"/>
              <a:t>Header Arial Bold 28pt max (26pt min)</a:t>
            </a:r>
          </a:p>
        </p:txBody>
      </p:sp>
      <p:pic>
        <p:nvPicPr>
          <p:cNvPr id="10" name="Picture 9"/>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0" y="0"/>
            <a:ext cx="1612392" cy="6858000"/>
          </a:xfrm>
          <a:prstGeom prst="rect">
            <a:avLst/>
          </a:prstGeom>
        </p:spPr>
      </p:pic>
      <p:pic>
        <p:nvPicPr>
          <p:cNvPr id="9" name="Picture 8"/>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524000" y="5907309"/>
            <a:ext cx="2239926" cy="821852"/>
          </a:xfrm>
          <a:prstGeom prst="rect">
            <a:avLst/>
          </a:prstGeom>
        </p:spPr>
      </p:pic>
      <p:sp>
        <p:nvSpPr>
          <p:cNvPr id="4" name="Footer Placeholder 3">
            <a:extLst>
              <a:ext uri="{FF2B5EF4-FFF2-40B4-BE49-F238E27FC236}">
                <a16:creationId xmlns:a16="http://schemas.microsoft.com/office/drawing/2014/main" id="{0085B9DE-89E5-4CF2-BC28-F14D41D13BA8}"/>
              </a:ext>
            </a:extLst>
          </p:cNvPr>
          <p:cNvSpPr>
            <a:spLocks noGrp="1"/>
          </p:cNvSpPr>
          <p:nvPr>
            <p:ph type="ftr" sz="quarter" idx="3"/>
          </p:nvPr>
        </p:nvSpPr>
        <p:spPr>
          <a:xfrm>
            <a:off x="9108255" y="6214985"/>
            <a:ext cx="2572512" cy="300482"/>
          </a:xfrm>
          <a:prstGeom prst="rect">
            <a:avLst/>
          </a:prstGeom>
        </p:spPr>
        <p:txBody>
          <a:bodyPr vert="horz" lIns="0" tIns="0" rIns="0" bIns="0" rtlCol="0" anchor="t" anchorCtr="0"/>
          <a:lstStyle>
            <a:lvl1pPr algn="l">
              <a:defRPr lang="en-US" sz="1000" u="none" kern="1200" spc="50" baseline="0" dirty="0" smtClean="0">
                <a:solidFill>
                  <a:schemeClr val="tx2"/>
                </a:solidFill>
                <a:latin typeface="Georgia" panose="02040502050405020303" pitchFamily="18" charset="0"/>
                <a:ea typeface="+mn-ea"/>
                <a:cs typeface="+mn-cs"/>
              </a:defRPr>
            </a:lvl1pPr>
          </a:lstStyle>
          <a:p>
            <a:r>
              <a:rPr lang="en-US" dirty="0"/>
              <a:t> © 2025  /  Confidential  /  Slide  </a:t>
            </a:r>
            <a:fld id="{1AEA1191-217B-42DC-A141-83FE8D09B662}" type="slidenum">
              <a:rPr smtClean="0"/>
              <a:pPr/>
              <a:t>‹#›</a:t>
            </a:fld>
            <a:endParaRPr dirty="0"/>
          </a:p>
        </p:txBody>
      </p:sp>
      <p:sp>
        <p:nvSpPr>
          <p:cNvPr id="5" name="Text Placeholder 4">
            <a:extLst>
              <a:ext uri="{FF2B5EF4-FFF2-40B4-BE49-F238E27FC236}">
                <a16:creationId xmlns:a16="http://schemas.microsoft.com/office/drawing/2014/main" id="{ABD2B485-572C-44B5-A525-C3DC49793174}"/>
              </a:ext>
            </a:extLst>
          </p:cNvPr>
          <p:cNvSpPr>
            <a:spLocks noGrp="1"/>
          </p:cNvSpPr>
          <p:nvPr>
            <p:ph type="body" idx="1"/>
          </p:nvPr>
        </p:nvSpPr>
        <p:spPr>
          <a:xfrm>
            <a:off x="1533525" y="1344612"/>
            <a:ext cx="9134475" cy="4370388"/>
          </a:xfrm>
          <a:prstGeom prst="rect">
            <a:avLst/>
          </a:prstGeom>
        </p:spPr>
        <p:txBody>
          <a:bodyPr vert="horz" lIns="0" tIns="0" rIns="0" bIns="0" rtlCol="0">
            <a:noAutofit/>
          </a:body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dirty="0">
                <a:solidFill>
                  <a:srgbClr val="011E41"/>
                </a:solidFill>
                <a:latin typeface="Georgia" panose="02040502050405020303" pitchFamily="18" charset="0"/>
              </a:rPr>
              <a:t>Body Copy -- Georgia 16pt</a:t>
            </a:r>
            <a:endParaRPr lang="en-US" dirty="0"/>
          </a:p>
          <a:p>
            <a:pPr lvl="1"/>
            <a:r>
              <a:rPr lang="en-US" dirty="0"/>
              <a:t>Tier 1 Bullet </a:t>
            </a:r>
            <a:r>
              <a:rPr lang="en-US" sz="1600" dirty="0">
                <a:solidFill>
                  <a:srgbClr val="011E41"/>
                </a:solidFill>
                <a:latin typeface="Georgia" panose="02040502050405020303" pitchFamily="18" charset="0"/>
              </a:rPr>
              <a:t>--</a:t>
            </a:r>
            <a:r>
              <a:rPr lang="en-US" dirty="0"/>
              <a:t> closed circle</a:t>
            </a:r>
          </a:p>
          <a:p>
            <a:pPr lvl="2"/>
            <a:r>
              <a:rPr lang="en-US" dirty="0"/>
              <a:t>Tier 2 Bullet </a:t>
            </a:r>
            <a:r>
              <a:rPr lang="en-US" sz="1600" dirty="0">
                <a:solidFill>
                  <a:srgbClr val="011E41"/>
                </a:solidFill>
                <a:latin typeface="Georgia" panose="02040502050405020303" pitchFamily="18" charset="0"/>
              </a:rPr>
              <a:t>--</a:t>
            </a:r>
            <a:r>
              <a:rPr lang="en-US" dirty="0"/>
              <a:t> open circle</a:t>
            </a:r>
          </a:p>
          <a:p>
            <a:pPr lvl="3"/>
            <a:r>
              <a:rPr lang="en-US" dirty="0"/>
              <a:t>Tier 3 Bullet </a:t>
            </a:r>
            <a:r>
              <a:rPr lang="en-US" sz="1600" dirty="0">
                <a:solidFill>
                  <a:srgbClr val="011E41"/>
                </a:solidFill>
                <a:latin typeface="Georgia" panose="02040502050405020303" pitchFamily="18" charset="0"/>
              </a:rPr>
              <a:t>-- open square</a:t>
            </a:r>
            <a:endParaRPr lang="en-US" dirty="0"/>
          </a:p>
          <a:p>
            <a:pPr lvl="4"/>
            <a:r>
              <a:rPr lang="en-US" dirty="0"/>
              <a:t>Tier 4 Bullet -- dash</a:t>
            </a:r>
          </a:p>
        </p:txBody>
      </p:sp>
    </p:spTree>
    <p:extLst>
      <p:ext uri="{BB962C8B-B14F-4D97-AF65-F5344CB8AC3E}">
        <p14:creationId xmlns:p14="http://schemas.microsoft.com/office/powerpoint/2010/main" val="658423474"/>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721" r:id="rId5"/>
    <p:sldLayoutId id="2147483656" r:id="rId6"/>
    <p:sldLayoutId id="2147483657" r:id="rId7"/>
    <p:sldLayoutId id="2147483658" r:id="rId8"/>
    <p:sldLayoutId id="2147483659" r:id="rId9"/>
    <p:sldLayoutId id="2147483727" r:id="rId10"/>
    <p:sldLayoutId id="2147483728" r:id="rId11"/>
    <p:sldLayoutId id="2147483711" r:id="rId12"/>
    <p:sldLayoutId id="2147483730" r:id="rId13"/>
    <p:sldLayoutId id="2147483714" r:id="rId14"/>
    <p:sldLayoutId id="2147483688" r:id="rId15"/>
    <p:sldLayoutId id="2147483687" r:id="rId16"/>
    <p:sldLayoutId id="2147483660" r:id="rId17"/>
    <p:sldLayoutId id="2147483661" r:id="rId18"/>
    <p:sldLayoutId id="2147483685" r:id="rId19"/>
  </p:sldLayoutIdLst>
  <p:txStyles>
    <p:titleStyle>
      <a:lvl1pPr algn="l" defTabSz="914400" rtl="0" eaLnBrk="1" latinLnBrk="0" hangingPunct="1">
        <a:lnSpc>
          <a:spcPct val="90000"/>
        </a:lnSpc>
        <a:spcBef>
          <a:spcPct val="0"/>
        </a:spcBef>
        <a:buNone/>
        <a:defRPr sz="2800" b="1" kern="1200" spc="50" baseline="0">
          <a:solidFill>
            <a:schemeClr val="tx1"/>
          </a:solidFill>
          <a:latin typeface="Arial" panose="020B0604020202020204" pitchFamily="34" charset="0"/>
          <a:ea typeface="+mj-ea"/>
          <a:cs typeface="Arial" panose="020B0604020202020204" pitchFamily="34" charset="0"/>
        </a:defRPr>
      </a:lvl1pPr>
    </p:titleStyle>
    <p:body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600" kern="1200" baseline="0">
          <a:solidFill>
            <a:schemeClr val="tx1"/>
          </a:solidFill>
          <a:latin typeface="Georgia" panose="02040502050405020303" pitchFamily="18" charset="0"/>
          <a:ea typeface="+mn-ea"/>
          <a:cs typeface="+mn-cs"/>
        </a:defRPr>
      </a:lvl1pPr>
      <a:lvl2pPr marL="285750" indent="-28575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2pPr>
      <a:lvl3pPr marL="571500" indent="-28575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3pPr>
      <a:lvl4pPr marL="800100" indent="-22860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4pPr>
      <a:lvl5pPr marL="1085850" indent="-22860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960" userDrawn="1">
          <p15:clr>
            <a:srgbClr val="F26B43"/>
          </p15:clr>
        </p15:guide>
        <p15:guide id="3" orient="horz" pos="3600" userDrawn="1">
          <p15:clr>
            <a:srgbClr val="F26B43"/>
          </p15:clr>
        </p15:guide>
        <p15:guide id="5" orient="horz" pos="840" userDrawn="1">
          <p15:clr>
            <a:srgbClr val="F26B43"/>
          </p15:clr>
        </p15:guide>
        <p15:guide id="6" pos="672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mailto:AWCraig@Venable.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id="{920945F1-0859-4600-BC46-0B6E00E63364}"/>
              </a:ext>
            </a:extLst>
          </p:cNvPr>
          <p:cNvSpPr>
            <a:spLocks noGrp="1"/>
          </p:cNvSpPr>
          <p:nvPr>
            <p:ph type="ctrTitle"/>
          </p:nvPr>
        </p:nvSpPr>
        <p:spPr>
          <a:xfrm>
            <a:off x="1455543" y="1520537"/>
            <a:ext cx="10225527" cy="1091682"/>
          </a:xfrm>
        </p:spPr>
        <p:txBody>
          <a:bodyPr/>
          <a:lstStyle/>
          <a:p>
            <a:r>
              <a:rPr lang="en-US" sz="2600" dirty="0">
                <a:latin typeface="+mn-lt"/>
              </a:rPr>
              <a:t>NCBFAA NVOCC Day 2025: Agent Vetting and </a:t>
            </a:r>
            <a:br>
              <a:rPr lang="en-US" sz="2600" dirty="0">
                <a:latin typeface="+mn-lt"/>
              </a:rPr>
            </a:br>
            <a:r>
              <a:rPr lang="en-US" sz="2600" dirty="0">
                <a:latin typeface="+mn-lt"/>
              </a:rPr>
              <a:t>Agency Agreements</a:t>
            </a:r>
          </a:p>
        </p:txBody>
      </p:sp>
      <p:sp>
        <p:nvSpPr>
          <p:cNvPr id="2" name="Title 1">
            <a:extLst>
              <a:ext uri="{FF2B5EF4-FFF2-40B4-BE49-F238E27FC236}">
                <a16:creationId xmlns:a16="http://schemas.microsoft.com/office/drawing/2014/main" id="{904578E6-C8BC-EBF3-5EDA-2426F62DC2FD}"/>
              </a:ext>
            </a:extLst>
          </p:cNvPr>
          <p:cNvSpPr txBox="1">
            <a:spLocks/>
          </p:cNvSpPr>
          <p:nvPr/>
        </p:nvSpPr>
        <p:spPr>
          <a:xfrm>
            <a:off x="1531044" y="3219809"/>
            <a:ext cx="4167674" cy="361021"/>
          </a:xfrm>
          <a:prstGeom prst="rect">
            <a:avLst/>
          </a:prstGeom>
        </p:spPr>
        <p:txBody>
          <a:bodyPr vert="horz" lIns="0" tIns="0" rIns="0" bIns="0" rtlCol="0" anchor="b" anchorCtr="0">
            <a:normAutofit/>
          </a:bodyPr>
          <a:lstStyle>
            <a:lvl1pPr algn="l" defTabSz="914400" rtl="0" eaLnBrk="1" latinLnBrk="0" hangingPunct="1">
              <a:lnSpc>
                <a:spcPct val="90000"/>
              </a:lnSpc>
              <a:spcBef>
                <a:spcPct val="0"/>
              </a:spcBef>
              <a:buNone/>
              <a:defRPr sz="3200" b="1" kern="1200" spc="50" baseline="0">
                <a:solidFill>
                  <a:srgbClr val="FFFFFF"/>
                </a:solidFill>
                <a:latin typeface="Arial" panose="020B0604020202020204" pitchFamily="34" charset="0"/>
                <a:ea typeface="+mj-ea"/>
                <a:cs typeface="Arial" panose="020B0604020202020204" pitchFamily="34" charset="0"/>
              </a:defRPr>
            </a:lvl1pPr>
          </a:lstStyle>
          <a:p>
            <a:r>
              <a:rPr lang="en-US" sz="2000" dirty="0">
                <a:solidFill>
                  <a:schemeClr val="bg1"/>
                </a:solidFill>
                <a:latin typeface="+mn-lt"/>
              </a:rPr>
              <a:t>May 22, 2025</a:t>
            </a:r>
            <a:endParaRPr lang="en-US" sz="2000" dirty="0">
              <a:latin typeface="+mn-lt"/>
            </a:endParaRPr>
          </a:p>
        </p:txBody>
      </p:sp>
      <p:sp>
        <p:nvSpPr>
          <p:cNvPr id="4" name="TextBox 3">
            <a:extLst>
              <a:ext uri="{FF2B5EF4-FFF2-40B4-BE49-F238E27FC236}">
                <a16:creationId xmlns:a16="http://schemas.microsoft.com/office/drawing/2014/main" id="{A8B236C4-91E7-5B5C-26AD-7AF03F581737}"/>
              </a:ext>
            </a:extLst>
          </p:cNvPr>
          <p:cNvSpPr txBox="1"/>
          <p:nvPr/>
        </p:nvSpPr>
        <p:spPr>
          <a:xfrm>
            <a:off x="1438765" y="3767834"/>
            <a:ext cx="6094602" cy="1308050"/>
          </a:xfrm>
          <a:prstGeom prst="rect">
            <a:avLst/>
          </a:prstGeom>
          <a:noFill/>
        </p:spPr>
        <p:txBody>
          <a:bodyPr wrap="square">
            <a:spAutoFit/>
          </a:bodyPr>
          <a:lstStyle/>
          <a:p>
            <a:pPr>
              <a:spcBef>
                <a:spcPts val="300"/>
              </a:spcBef>
              <a:spcAft>
                <a:spcPts val="300"/>
              </a:spcAft>
            </a:pPr>
            <a:r>
              <a:rPr lang="en-US" sz="1600" dirty="0"/>
              <a:t>Presented by Venable LLP</a:t>
            </a:r>
          </a:p>
          <a:p>
            <a:pPr>
              <a:spcBef>
                <a:spcPts val="300"/>
              </a:spcBef>
              <a:spcAft>
                <a:spcPts val="300"/>
              </a:spcAft>
            </a:pPr>
            <a:r>
              <a:rPr lang="en-US" sz="1600" b="0" dirty="0"/>
              <a:t>Ashley </a:t>
            </a:r>
            <a:r>
              <a:rPr lang="en-US" sz="1600" dirty="0"/>
              <a:t>Craig</a:t>
            </a:r>
          </a:p>
          <a:p>
            <a:pPr>
              <a:spcBef>
                <a:spcPts val="300"/>
              </a:spcBef>
              <a:spcAft>
                <a:spcPts val="300"/>
              </a:spcAft>
            </a:pPr>
            <a:r>
              <a:rPr lang="en-US" sz="1600" dirty="0">
                <a:hlinkClick r:id="rId2"/>
              </a:rPr>
              <a:t>AWCraig@Venable.com</a:t>
            </a:r>
            <a:endParaRPr lang="en-US" sz="1600" dirty="0"/>
          </a:p>
          <a:p>
            <a:pPr>
              <a:spcBef>
                <a:spcPts val="300"/>
              </a:spcBef>
              <a:spcAft>
                <a:spcPts val="300"/>
              </a:spcAft>
            </a:pPr>
            <a:r>
              <a:rPr lang="en-US" sz="1600" dirty="0"/>
              <a:t>+1.202.344.4351</a:t>
            </a:r>
          </a:p>
        </p:txBody>
      </p:sp>
    </p:spTree>
    <p:extLst>
      <p:ext uri="{BB962C8B-B14F-4D97-AF65-F5344CB8AC3E}">
        <p14:creationId xmlns:p14="http://schemas.microsoft.com/office/powerpoint/2010/main" val="1465372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5D9CE6-7F35-F91D-D793-A0544066290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369CD6-B501-9898-77A4-A525534FAC59}"/>
              </a:ext>
            </a:extLst>
          </p:cNvPr>
          <p:cNvSpPr>
            <a:spLocks noGrp="1"/>
          </p:cNvSpPr>
          <p:nvPr>
            <p:ph type="title"/>
          </p:nvPr>
        </p:nvSpPr>
        <p:spPr>
          <a:xfrm>
            <a:off x="1195689" y="294572"/>
            <a:ext cx="10634947" cy="773673"/>
          </a:xfrm>
        </p:spPr>
        <p:txBody>
          <a:bodyPr>
            <a:normAutofit/>
          </a:bodyPr>
          <a:lstStyle/>
          <a:p>
            <a:r>
              <a:rPr lang="en-US" sz="2600" dirty="0">
                <a:latin typeface="+mn-lt"/>
              </a:rPr>
              <a:t>Agenda </a:t>
            </a:r>
          </a:p>
        </p:txBody>
      </p:sp>
      <p:sp>
        <p:nvSpPr>
          <p:cNvPr id="3" name="Footer Placeholder 2">
            <a:extLst>
              <a:ext uri="{FF2B5EF4-FFF2-40B4-BE49-F238E27FC236}">
                <a16:creationId xmlns:a16="http://schemas.microsoft.com/office/drawing/2014/main" id="{9921344D-23B6-9253-D08D-BBA5D4D1FC80}"/>
              </a:ext>
            </a:extLst>
          </p:cNvPr>
          <p:cNvSpPr>
            <a:spLocks noGrp="1"/>
          </p:cNvSpPr>
          <p:nvPr>
            <p:ph type="ftr" sz="quarter" idx="10"/>
          </p:nvPr>
        </p:nvSpPr>
        <p:spPr/>
        <p:txBody>
          <a:bodyPr/>
          <a:lstStyle/>
          <a:p>
            <a:r>
              <a:rPr lang="en-US"/>
              <a:t> © 2025  /  Confidential  /  Slide  </a:t>
            </a:r>
            <a:fld id="{1AEA1191-217B-42DC-A141-83FE8D09B662}" type="slidenum">
              <a:rPr smtClean="0"/>
              <a:pPr/>
              <a:t>2</a:t>
            </a:fld>
            <a:endParaRPr dirty="0"/>
          </a:p>
        </p:txBody>
      </p:sp>
      <p:sp>
        <p:nvSpPr>
          <p:cNvPr id="4" name="Text Placeholder 3">
            <a:extLst>
              <a:ext uri="{FF2B5EF4-FFF2-40B4-BE49-F238E27FC236}">
                <a16:creationId xmlns:a16="http://schemas.microsoft.com/office/drawing/2014/main" id="{84F7314B-3941-9490-73FC-DAC98C124940}"/>
              </a:ext>
            </a:extLst>
          </p:cNvPr>
          <p:cNvSpPr>
            <a:spLocks noGrp="1"/>
          </p:cNvSpPr>
          <p:nvPr>
            <p:ph type="body" sz="quarter" idx="11"/>
          </p:nvPr>
        </p:nvSpPr>
        <p:spPr>
          <a:xfrm>
            <a:off x="1544124" y="1313475"/>
            <a:ext cx="8608067" cy="4656280"/>
          </a:xfrm>
        </p:spPr>
        <p:txBody>
          <a:bodyPr/>
          <a:lstStyle/>
          <a:p>
            <a:pPr marL="457200" indent="-342900">
              <a:spcBef>
                <a:spcPts val="1200"/>
              </a:spcBef>
              <a:spcAft>
                <a:spcPts val="1200"/>
              </a:spcAft>
              <a:buFont typeface="+mj-lt"/>
              <a:buAutoNum type="arabicPeriod"/>
            </a:pPr>
            <a:r>
              <a:rPr lang="en-US" dirty="0">
                <a:latin typeface="+mn-lt"/>
              </a:rPr>
              <a:t>Core Issues When Working with Agents.</a:t>
            </a:r>
          </a:p>
          <a:p>
            <a:pPr marL="1028700" lvl="2" indent="-342900">
              <a:spcBef>
                <a:spcPts val="1200"/>
              </a:spcBef>
              <a:spcAft>
                <a:spcPts val="1200"/>
              </a:spcAft>
              <a:buFont typeface="+mj-lt"/>
              <a:buAutoNum type="alphaLcPeriod"/>
            </a:pPr>
            <a:r>
              <a:rPr lang="en-US" dirty="0">
                <a:latin typeface="+mn-lt"/>
              </a:rPr>
              <a:t>Regulatory Responsibilities – FMC and Beyond.</a:t>
            </a:r>
          </a:p>
          <a:p>
            <a:pPr marL="457200" indent="-342900">
              <a:spcBef>
                <a:spcPts val="1200"/>
              </a:spcBef>
              <a:spcAft>
                <a:spcPts val="1200"/>
              </a:spcAft>
              <a:buFont typeface="+mj-lt"/>
              <a:buAutoNum type="arabicPeriod"/>
            </a:pPr>
            <a:r>
              <a:rPr lang="en-US" dirty="0">
                <a:latin typeface="+mn-lt"/>
              </a:rPr>
              <a:t>Vetting Your Agents – Best Practices.</a:t>
            </a:r>
          </a:p>
          <a:p>
            <a:pPr marL="457200" indent="-342900">
              <a:spcBef>
                <a:spcPts val="1200"/>
              </a:spcBef>
              <a:spcAft>
                <a:spcPts val="1200"/>
              </a:spcAft>
              <a:buFont typeface="+mj-lt"/>
              <a:buAutoNum type="arabicPeriod"/>
            </a:pPr>
            <a:r>
              <a:rPr lang="en-US" dirty="0">
                <a:latin typeface="+mn-lt"/>
              </a:rPr>
              <a:t>Recommendations for Agency Agreements.</a:t>
            </a:r>
          </a:p>
          <a:p>
            <a:pPr marL="457200" indent="-342900">
              <a:spcBef>
                <a:spcPts val="1200"/>
              </a:spcBef>
              <a:spcAft>
                <a:spcPts val="1200"/>
              </a:spcAft>
              <a:buFont typeface="+mj-lt"/>
              <a:buAutoNum type="arabicPeriod"/>
            </a:pPr>
            <a:r>
              <a:rPr lang="en-US" dirty="0">
                <a:latin typeface="+mn-lt"/>
              </a:rPr>
              <a:t>Payment Between an Agent and the NVOCC Principal.</a:t>
            </a:r>
          </a:p>
          <a:p>
            <a:pPr marL="457200" indent="-342900">
              <a:spcBef>
                <a:spcPts val="1200"/>
              </a:spcBef>
              <a:spcAft>
                <a:spcPts val="1200"/>
              </a:spcAft>
              <a:buFont typeface="+mj-lt"/>
              <a:buAutoNum type="arabicPeriod"/>
            </a:pPr>
            <a:r>
              <a:rPr lang="en-US" dirty="0">
                <a:latin typeface="+mn-lt"/>
              </a:rPr>
              <a:t>Common Risks When Working with Agents.</a:t>
            </a:r>
          </a:p>
          <a:p>
            <a:pPr marL="457200" indent="-342900">
              <a:spcBef>
                <a:spcPts val="1200"/>
              </a:spcBef>
              <a:spcAft>
                <a:spcPts val="1200"/>
              </a:spcAft>
              <a:buFont typeface="+mj-lt"/>
              <a:buAutoNum type="arabicPeriod"/>
            </a:pPr>
            <a:r>
              <a:rPr lang="en-US" dirty="0">
                <a:latin typeface="+mn-lt"/>
              </a:rPr>
              <a:t>Other Considerations for Agents and NVOCCs.</a:t>
            </a:r>
          </a:p>
          <a:p>
            <a:pPr marL="457200" indent="-342900">
              <a:spcBef>
                <a:spcPts val="1200"/>
              </a:spcBef>
              <a:spcAft>
                <a:spcPts val="1200"/>
              </a:spcAft>
              <a:buFont typeface="+mj-lt"/>
              <a:buAutoNum type="arabicPeriod"/>
            </a:pPr>
            <a:r>
              <a:rPr lang="en-US" dirty="0">
                <a:latin typeface="+mn-lt"/>
              </a:rPr>
              <a:t>Questions and Answers. </a:t>
            </a:r>
          </a:p>
          <a:p>
            <a:pPr marL="457200" indent="-342900">
              <a:spcAft>
                <a:spcPts val="600"/>
              </a:spcAft>
              <a:buFont typeface="+mj-lt"/>
              <a:buAutoNum type="arabicPeriod"/>
            </a:pPr>
            <a:endParaRPr lang="en-US" sz="1800" dirty="0">
              <a:latin typeface="+mn-lt"/>
            </a:endParaRPr>
          </a:p>
          <a:p>
            <a:pPr marL="457200" indent="-342900">
              <a:spcAft>
                <a:spcPts val="600"/>
              </a:spcAft>
              <a:buFont typeface="+mj-lt"/>
              <a:buAutoNum type="arabicPeriod"/>
            </a:pPr>
            <a:endParaRPr lang="en-US" sz="1800" dirty="0">
              <a:latin typeface="+mn-lt"/>
            </a:endParaRPr>
          </a:p>
          <a:p>
            <a:pPr marL="114300">
              <a:spcAft>
                <a:spcPts val="600"/>
              </a:spcAft>
            </a:pPr>
            <a:endParaRPr lang="en-US" dirty="0">
              <a:latin typeface="+mn-lt"/>
            </a:endParaRPr>
          </a:p>
        </p:txBody>
      </p:sp>
    </p:spTree>
    <p:extLst>
      <p:ext uri="{BB962C8B-B14F-4D97-AF65-F5344CB8AC3E}">
        <p14:creationId xmlns:p14="http://schemas.microsoft.com/office/powerpoint/2010/main" val="2603851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0A7237-DA87-323B-FCB2-628EC104B3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647828-B0C1-08E5-2FBA-D1038C4307A7}"/>
              </a:ext>
            </a:extLst>
          </p:cNvPr>
          <p:cNvSpPr>
            <a:spLocks noGrp="1"/>
          </p:cNvSpPr>
          <p:nvPr>
            <p:ph type="title"/>
          </p:nvPr>
        </p:nvSpPr>
        <p:spPr>
          <a:xfrm>
            <a:off x="1336228" y="342533"/>
            <a:ext cx="10634947" cy="773673"/>
          </a:xfrm>
        </p:spPr>
        <p:txBody>
          <a:bodyPr>
            <a:normAutofit/>
          </a:bodyPr>
          <a:lstStyle/>
          <a:p>
            <a:r>
              <a:rPr lang="en-US" sz="2600" dirty="0">
                <a:latin typeface="+mn-lt"/>
              </a:rPr>
              <a:t>Working with Agents</a:t>
            </a:r>
          </a:p>
        </p:txBody>
      </p:sp>
      <p:sp>
        <p:nvSpPr>
          <p:cNvPr id="3" name="Footer Placeholder 2">
            <a:extLst>
              <a:ext uri="{FF2B5EF4-FFF2-40B4-BE49-F238E27FC236}">
                <a16:creationId xmlns:a16="http://schemas.microsoft.com/office/drawing/2014/main" id="{747BDCAA-C1ED-9FB8-1031-B7A8F3ACEDE5}"/>
              </a:ext>
            </a:extLst>
          </p:cNvPr>
          <p:cNvSpPr>
            <a:spLocks noGrp="1"/>
          </p:cNvSpPr>
          <p:nvPr>
            <p:ph type="ftr" sz="quarter" idx="10"/>
          </p:nvPr>
        </p:nvSpPr>
        <p:spPr/>
        <p:txBody>
          <a:bodyPr/>
          <a:lstStyle/>
          <a:p>
            <a:r>
              <a:rPr lang="en-US"/>
              <a:t> © 2025  /  Confidential  /  Slide  </a:t>
            </a:r>
            <a:fld id="{1AEA1191-217B-42DC-A141-83FE8D09B662}" type="slidenum">
              <a:rPr smtClean="0"/>
              <a:pPr/>
              <a:t>3</a:t>
            </a:fld>
            <a:endParaRPr dirty="0"/>
          </a:p>
        </p:txBody>
      </p:sp>
      <p:sp>
        <p:nvSpPr>
          <p:cNvPr id="4" name="Text Placeholder 3">
            <a:extLst>
              <a:ext uri="{FF2B5EF4-FFF2-40B4-BE49-F238E27FC236}">
                <a16:creationId xmlns:a16="http://schemas.microsoft.com/office/drawing/2014/main" id="{8982BC30-4CE9-E288-BD35-9B124FCBEB43}"/>
              </a:ext>
            </a:extLst>
          </p:cNvPr>
          <p:cNvSpPr>
            <a:spLocks noGrp="1"/>
          </p:cNvSpPr>
          <p:nvPr>
            <p:ph type="body" sz="quarter" idx="11"/>
          </p:nvPr>
        </p:nvSpPr>
        <p:spPr>
          <a:xfrm>
            <a:off x="1336228" y="1321878"/>
            <a:ext cx="9652475" cy="4687435"/>
          </a:xfrm>
        </p:spPr>
        <p:txBody>
          <a:bodyPr/>
          <a:lstStyle/>
          <a:p>
            <a:pPr marL="285750" indent="-285750">
              <a:spcBef>
                <a:spcPts val="1200"/>
              </a:spcBef>
              <a:spcAft>
                <a:spcPts val="1200"/>
              </a:spcAft>
              <a:buFont typeface="Wingdings" panose="05000000000000000000" pitchFamily="2" charset="2"/>
              <a:buChar char="§"/>
            </a:pPr>
            <a:r>
              <a:rPr lang="en-US" dirty="0">
                <a:latin typeface="+mn-lt"/>
              </a:rPr>
              <a:t>FMC rules prohibit the use of an FMC license or registration by parties other than the licensed or registered entity. NVOCCs are prohibited from allowing their name, license, license number, registration, or registration number to be used by any person </a:t>
            </a:r>
            <a:r>
              <a:rPr lang="en-US" b="1" i="1" dirty="0">
                <a:latin typeface="+mn-lt"/>
              </a:rPr>
              <a:t>unless that person is an employee or an agent of the NVOCC.</a:t>
            </a:r>
            <a:endParaRPr lang="en-US" dirty="0">
              <a:latin typeface="+mn-lt"/>
            </a:endParaRPr>
          </a:p>
          <a:p>
            <a:pPr marL="285750" indent="-285750">
              <a:spcBef>
                <a:spcPts val="1200"/>
              </a:spcBef>
              <a:spcAft>
                <a:spcPts val="1200"/>
              </a:spcAft>
              <a:buFont typeface="Wingdings" panose="05000000000000000000" pitchFamily="2" charset="2"/>
              <a:buChar char="§"/>
            </a:pPr>
            <a:r>
              <a:rPr lang="en-US" dirty="0">
                <a:latin typeface="+mn-lt"/>
              </a:rPr>
              <a:t>NVOCCs may use agents located inside/outside the United States to facilitate ocean operations in the U.S. trades; however, such agents are required to adhere to all applicable obligations and restrictions imposed on the underlying licensed/registered NVOCC.</a:t>
            </a:r>
          </a:p>
          <a:p>
            <a:pPr marL="285750" indent="-285750">
              <a:spcBef>
                <a:spcPts val="1200"/>
              </a:spcBef>
              <a:spcAft>
                <a:spcPts val="1200"/>
              </a:spcAft>
              <a:buFont typeface="Wingdings" panose="05000000000000000000" pitchFamily="2" charset="2"/>
              <a:buChar char="§"/>
            </a:pPr>
            <a:r>
              <a:rPr lang="en-US" dirty="0">
                <a:latin typeface="+mn-lt"/>
              </a:rPr>
              <a:t>Agents are prohibited from using the NVOCC’s license or registration for any activities beyond the authorized “scope of agency” (which is defined by an agency agreement).</a:t>
            </a:r>
          </a:p>
          <a:p>
            <a:pPr marL="285750" indent="-285750">
              <a:spcBef>
                <a:spcPts val="1200"/>
              </a:spcBef>
              <a:spcAft>
                <a:spcPts val="1200"/>
              </a:spcAft>
              <a:buFont typeface="Wingdings" panose="05000000000000000000" pitchFamily="2" charset="2"/>
              <a:buChar char="§"/>
            </a:pPr>
            <a:r>
              <a:rPr lang="en-US" dirty="0">
                <a:latin typeface="+mn-lt"/>
              </a:rPr>
              <a:t>NVOCCs remain fully responsible for the acts and omissions of all agents. As such, if an agent violates the Shipping Act or FMC regulations when operating in the U.S. trades, the underlying NVOCC will be held responsible for such violations. </a:t>
            </a:r>
            <a:r>
              <a:rPr lang="en-US" b="1" dirty="0">
                <a:latin typeface="+mn-lt"/>
              </a:rPr>
              <a:t>It is in the NVOCC’s best interests to adequately supervise agents</a:t>
            </a:r>
            <a:r>
              <a:rPr lang="en-US" dirty="0">
                <a:latin typeface="+mn-lt"/>
              </a:rPr>
              <a:t>.</a:t>
            </a:r>
          </a:p>
          <a:p>
            <a:pPr marL="857250" lvl="2">
              <a:spcAft>
                <a:spcPts val="600"/>
              </a:spcAft>
              <a:buFont typeface="Courier New" panose="02070309020205020404" pitchFamily="49" charset="0"/>
              <a:buChar char="o"/>
            </a:pPr>
            <a:endParaRPr lang="en-US" dirty="0">
              <a:latin typeface="+mn-lt"/>
            </a:endParaRPr>
          </a:p>
          <a:p>
            <a:pPr marL="285750" indent="-285750">
              <a:spcAft>
                <a:spcPts val="600"/>
              </a:spcAft>
              <a:buFont typeface="Wingdings" panose="05000000000000000000" pitchFamily="2" charset="2"/>
              <a:buChar char="§"/>
            </a:pPr>
            <a:endParaRPr lang="en-US" dirty="0">
              <a:latin typeface="+mn-lt"/>
            </a:endParaRPr>
          </a:p>
          <a:p>
            <a:pPr marL="914400" lvl="2">
              <a:buFont typeface="Courier New" panose="02070309020205020404" pitchFamily="49" charset="0"/>
              <a:buChar char="o"/>
            </a:pPr>
            <a:endParaRPr lang="en-US" dirty="0">
              <a:latin typeface="+mn-lt"/>
            </a:endParaRPr>
          </a:p>
        </p:txBody>
      </p:sp>
    </p:spTree>
    <p:extLst>
      <p:ext uri="{BB962C8B-B14F-4D97-AF65-F5344CB8AC3E}">
        <p14:creationId xmlns:p14="http://schemas.microsoft.com/office/powerpoint/2010/main" val="200403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5D9CE6-7F35-F91D-D793-A0544066290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369CD6-B501-9898-77A4-A525534FAC59}"/>
              </a:ext>
            </a:extLst>
          </p:cNvPr>
          <p:cNvSpPr>
            <a:spLocks noGrp="1"/>
          </p:cNvSpPr>
          <p:nvPr>
            <p:ph type="title"/>
          </p:nvPr>
        </p:nvSpPr>
        <p:spPr>
          <a:xfrm>
            <a:off x="1195689" y="294572"/>
            <a:ext cx="10634947" cy="773673"/>
          </a:xfrm>
        </p:spPr>
        <p:txBody>
          <a:bodyPr>
            <a:normAutofit/>
          </a:bodyPr>
          <a:lstStyle/>
          <a:p>
            <a:r>
              <a:rPr lang="en-US" sz="2600" dirty="0">
                <a:latin typeface="+mn-lt"/>
              </a:rPr>
              <a:t>Agent Vetting: Key Considerations</a:t>
            </a:r>
          </a:p>
        </p:txBody>
      </p:sp>
      <p:sp>
        <p:nvSpPr>
          <p:cNvPr id="3" name="Footer Placeholder 2">
            <a:extLst>
              <a:ext uri="{FF2B5EF4-FFF2-40B4-BE49-F238E27FC236}">
                <a16:creationId xmlns:a16="http://schemas.microsoft.com/office/drawing/2014/main" id="{9921344D-23B6-9253-D08D-BBA5D4D1FC80}"/>
              </a:ext>
            </a:extLst>
          </p:cNvPr>
          <p:cNvSpPr>
            <a:spLocks noGrp="1"/>
          </p:cNvSpPr>
          <p:nvPr>
            <p:ph type="ftr" sz="quarter" idx="10"/>
          </p:nvPr>
        </p:nvSpPr>
        <p:spPr/>
        <p:txBody>
          <a:bodyPr/>
          <a:lstStyle/>
          <a:p>
            <a:r>
              <a:rPr lang="en-US"/>
              <a:t> © 2025  /  Confidential  /  Slide  </a:t>
            </a:r>
            <a:fld id="{1AEA1191-217B-42DC-A141-83FE8D09B662}" type="slidenum">
              <a:rPr smtClean="0"/>
              <a:pPr/>
              <a:t>4</a:t>
            </a:fld>
            <a:endParaRPr dirty="0"/>
          </a:p>
        </p:txBody>
      </p:sp>
      <p:sp>
        <p:nvSpPr>
          <p:cNvPr id="4" name="Text Placeholder 3">
            <a:extLst>
              <a:ext uri="{FF2B5EF4-FFF2-40B4-BE49-F238E27FC236}">
                <a16:creationId xmlns:a16="http://schemas.microsoft.com/office/drawing/2014/main" id="{84F7314B-3941-9490-73FC-DAC98C124940}"/>
              </a:ext>
            </a:extLst>
          </p:cNvPr>
          <p:cNvSpPr>
            <a:spLocks noGrp="1"/>
          </p:cNvSpPr>
          <p:nvPr>
            <p:ph type="body" sz="quarter" idx="11"/>
          </p:nvPr>
        </p:nvSpPr>
        <p:spPr>
          <a:xfrm>
            <a:off x="1320084" y="1071088"/>
            <a:ext cx="9887608" cy="5447222"/>
          </a:xfrm>
        </p:spPr>
        <p:txBody>
          <a:bodyPr/>
          <a:lstStyle/>
          <a:p>
            <a:pPr marL="457200" indent="-342900">
              <a:spcAft>
                <a:spcPts val="600"/>
              </a:spcAft>
              <a:buFont typeface="+mj-lt"/>
              <a:buAutoNum type="arabicPeriod"/>
            </a:pPr>
            <a:r>
              <a:rPr lang="en-US" sz="1900" dirty="0">
                <a:latin typeface="+mn-lt"/>
              </a:rPr>
              <a:t>Confirm the agent understands and adheres to applicable U.S. laws, including  Shipping Act and FMC regulations.</a:t>
            </a:r>
          </a:p>
          <a:p>
            <a:pPr marL="1028700" lvl="2" indent="-342900">
              <a:spcAft>
                <a:spcPts val="600"/>
              </a:spcAft>
              <a:buFont typeface="Arial" panose="020B0604020202020204" pitchFamily="34" charset="0"/>
              <a:buChar char="•"/>
            </a:pPr>
            <a:r>
              <a:rPr lang="en-US" sz="1900" dirty="0">
                <a:latin typeface="+mn-lt"/>
              </a:rPr>
              <a:t>For example, every document issued by an agent in connection with ocean transportation to/from the United States should clearly state that the agent is </a:t>
            </a:r>
            <a:r>
              <a:rPr lang="en-US" sz="1900" b="1" dirty="0">
                <a:latin typeface="+mn-lt"/>
              </a:rPr>
              <a:t>“acting as agent on behalf of [Insert the Name of NVOCC].”</a:t>
            </a:r>
          </a:p>
          <a:p>
            <a:pPr marL="1028700" lvl="2" indent="-342900">
              <a:spcAft>
                <a:spcPts val="600"/>
              </a:spcAft>
              <a:buFont typeface="Arial" panose="020B0604020202020204" pitchFamily="34" charset="0"/>
              <a:buChar char="•"/>
            </a:pPr>
            <a:r>
              <a:rPr lang="en-US" sz="1900" dirty="0">
                <a:latin typeface="+mn-lt"/>
              </a:rPr>
              <a:t>This includes the issuance of an invoice at origin to the shipper.</a:t>
            </a:r>
          </a:p>
          <a:p>
            <a:pPr marL="457200" indent="-342900">
              <a:spcAft>
                <a:spcPts val="600"/>
              </a:spcAft>
              <a:buFont typeface="+mj-lt"/>
              <a:buAutoNum type="arabicPeriod"/>
            </a:pPr>
            <a:r>
              <a:rPr lang="en-US" sz="1900" dirty="0">
                <a:latin typeface="+mn-lt"/>
              </a:rPr>
              <a:t>Inquire whether the agent has a formal training program on trade compliance and FMC regulations.</a:t>
            </a:r>
          </a:p>
          <a:p>
            <a:pPr marL="457200" indent="-342900">
              <a:spcAft>
                <a:spcPts val="600"/>
              </a:spcAft>
              <a:buFont typeface="+mj-lt"/>
              <a:buAutoNum type="arabicPeriod"/>
            </a:pPr>
            <a:r>
              <a:rPr lang="en-US" sz="1900" dirty="0">
                <a:latin typeface="+mn-lt"/>
              </a:rPr>
              <a:t>Investigate any prior FMC enforcement actions, cargo claims, or contract disputes.</a:t>
            </a:r>
          </a:p>
          <a:p>
            <a:pPr marL="457200" indent="-342900">
              <a:spcAft>
                <a:spcPts val="600"/>
              </a:spcAft>
              <a:buFont typeface="+mj-lt"/>
              <a:buAutoNum type="arabicPeriod"/>
            </a:pPr>
            <a:r>
              <a:rPr lang="en-US" sz="1900" dirty="0">
                <a:latin typeface="+mn-lt"/>
              </a:rPr>
              <a:t>Make it clear to the agent that issuing your HBL is subject to prior authorization from you (the licensed/registered NVOCC).</a:t>
            </a:r>
          </a:p>
          <a:p>
            <a:pPr marL="457200" indent="-342900">
              <a:spcAft>
                <a:spcPts val="600"/>
              </a:spcAft>
              <a:buFont typeface="+mj-lt"/>
              <a:buAutoNum type="arabicPeriod"/>
            </a:pPr>
            <a:r>
              <a:rPr lang="en-US" sz="1900" dirty="0">
                <a:latin typeface="+mn-lt"/>
              </a:rPr>
              <a:t>Remember: FMC will look to you first – the agent’s actions may expose you to agency investigations, enforcement, and penalties. </a:t>
            </a:r>
          </a:p>
          <a:p>
            <a:pPr marL="457200" indent="-342900">
              <a:spcAft>
                <a:spcPts val="600"/>
              </a:spcAft>
              <a:buFont typeface="+mj-lt"/>
              <a:buAutoNum type="arabicPeriod"/>
            </a:pPr>
            <a:endParaRPr lang="en-US" sz="1800" dirty="0">
              <a:latin typeface="+mn-lt"/>
            </a:endParaRPr>
          </a:p>
          <a:p>
            <a:pPr marL="114300">
              <a:spcAft>
                <a:spcPts val="600"/>
              </a:spcAft>
            </a:pPr>
            <a:endParaRPr lang="en-US" dirty="0">
              <a:latin typeface="+mn-lt"/>
            </a:endParaRPr>
          </a:p>
        </p:txBody>
      </p:sp>
    </p:spTree>
    <p:extLst>
      <p:ext uri="{BB962C8B-B14F-4D97-AF65-F5344CB8AC3E}">
        <p14:creationId xmlns:p14="http://schemas.microsoft.com/office/powerpoint/2010/main" val="2867788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8C5230-27CC-40F9-BD1E-26368A8DC4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7C6019-B0D3-982F-75DF-BD09BBDDE9A3}"/>
              </a:ext>
            </a:extLst>
          </p:cNvPr>
          <p:cNvSpPr>
            <a:spLocks noGrp="1"/>
          </p:cNvSpPr>
          <p:nvPr>
            <p:ph type="title"/>
          </p:nvPr>
        </p:nvSpPr>
        <p:spPr>
          <a:xfrm>
            <a:off x="1195689" y="294572"/>
            <a:ext cx="10634947" cy="773673"/>
          </a:xfrm>
        </p:spPr>
        <p:txBody>
          <a:bodyPr>
            <a:normAutofit/>
          </a:bodyPr>
          <a:lstStyle/>
          <a:p>
            <a:r>
              <a:rPr lang="en-US" sz="2600" dirty="0">
                <a:latin typeface="+mn-lt"/>
              </a:rPr>
              <a:t>Agency Agreements</a:t>
            </a:r>
          </a:p>
        </p:txBody>
      </p:sp>
      <p:sp>
        <p:nvSpPr>
          <p:cNvPr id="3" name="Footer Placeholder 2">
            <a:extLst>
              <a:ext uri="{FF2B5EF4-FFF2-40B4-BE49-F238E27FC236}">
                <a16:creationId xmlns:a16="http://schemas.microsoft.com/office/drawing/2014/main" id="{451E2EBC-2CF6-9783-F327-45B0192FED50}"/>
              </a:ext>
            </a:extLst>
          </p:cNvPr>
          <p:cNvSpPr>
            <a:spLocks noGrp="1"/>
          </p:cNvSpPr>
          <p:nvPr>
            <p:ph type="ftr" sz="quarter" idx="10"/>
          </p:nvPr>
        </p:nvSpPr>
        <p:spPr/>
        <p:txBody>
          <a:bodyPr/>
          <a:lstStyle/>
          <a:p>
            <a:r>
              <a:rPr lang="en-US"/>
              <a:t> © 2025  /  Confidential  /  Slide  </a:t>
            </a:r>
            <a:fld id="{1AEA1191-217B-42DC-A141-83FE8D09B662}" type="slidenum">
              <a:rPr smtClean="0"/>
              <a:pPr/>
              <a:t>5</a:t>
            </a:fld>
            <a:endParaRPr dirty="0"/>
          </a:p>
        </p:txBody>
      </p:sp>
      <p:sp>
        <p:nvSpPr>
          <p:cNvPr id="4" name="Text Placeholder 3">
            <a:extLst>
              <a:ext uri="{FF2B5EF4-FFF2-40B4-BE49-F238E27FC236}">
                <a16:creationId xmlns:a16="http://schemas.microsoft.com/office/drawing/2014/main" id="{834FCB90-9A72-5E7F-C72A-C94B2764EB19}"/>
              </a:ext>
            </a:extLst>
          </p:cNvPr>
          <p:cNvSpPr>
            <a:spLocks noGrp="1"/>
          </p:cNvSpPr>
          <p:nvPr>
            <p:ph type="body" sz="quarter" idx="11"/>
          </p:nvPr>
        </p:nvSpPr>
        <p:spPr>
          <a:xfrm>
            <a:off x="1345558" y="1068245"/>
            <a:ext cx="9325238" cy="5447222"/>
          </a:xfrm>
        </p:spPr>
        <p:txBody>
          <a:bodyPr/>
          <a:lstStyle/>
          <a:p>
            <a:pPr marL="285750" indent="-285750">
              <a:spcBef>
                <a:spcPts val="1200"/>
              </a:spcBef>
              <a:spcAft>
                <a:spcPts val="1200"/>
              </a:spcAft>
              <a:buFont typeface="Wingdings" panose="05000000000000000000" pitchFamily="2" charset="2"/>
              <a:buChar char="§"/>
            </a:pPr>
            <a:r>
              <a:rPr lang="en-US" dirty="0">
                <a:latin typeface="+mn-lt"/>
              </a:rPr>
              <a:t>Since NVOCCs are responsible for the activities of their agents and ensuring the agents act within the agreed-upon “scope of agency,” NVOCCs should enter into and execute agency agreements with their agents requiring (at a minimum):</a:t>
            </a:r>
          </a:p>
          <a:p>
            <a:pPr marL="857250" lvl="2">
              <a:spcAft>
                <a:spcPts val="600"/>
              </a:spcAft>
              <a:buFont typeface="Courier New" panose="02070309020205020404" pitchFamily="49" charset="0"/>
              <a:buChar char="o"/>
            </a:pPr>
            <a:r>
              <a:rPr lang="en-US" b="1" dirty="0">
                <a:latin typeface="+mn-lt"/>
              </a:rPr>
              <a:t>Freight rates and surcharges</a:t>
            </a:r>
            <a:r>
              <a:rPr lang="en-US" dirty="0">
                <a:latin typeface="+mn-lt"/>
              </a:rPr>
              <a:t>.</a:t>
            </a:r>
          </a:p>
          <a:p>
            <a:pPr marL="1428750" lvl="4" indent="-285750">
              <a:spcAft>
                <a:spcPts val="600"/>
              </a:spcAft>
              <a:buFont typeface="Arial" panose="020B0604020202020204" pitchFamily="34" charset="0"/>
              <a:buChar char="•"/>
            </a:pPr>
            <a:r>
              <a:rPr lang="en-US" dirty="0">
                <a:latin typeface="+mn-lt"/>
              </a:rPr>
              <a:t>The agent should notify the NVOCC of the ocean freight rate, along with all surcharges, accessorials, and other fees quoted to the customer, to enable the NVOCC to confirm all rates and charges are covered under a valid FMC rate vehicle (typically NRA’s).</a:t>
            </a:r>
          </a:p>
          <a:p>
            <a:pPr marL="914400" lvl="2">
              <a:spcAft>
                <a:spcPts val="600"/>
              </a:spcAft>
              <a:buFont typeface="Courier New" panose="02070309020205020404" pitchFamily="49" charset="0"/>
              <a:buChar char="o"/>
            </a:pPr>
            <a:r>
              <a:rPr lang="en-US" b="1" dirty="0">
                <a:latin typeface="+mn-lt"/>
              </a:rPr>
              <a:t>Indemnification</a:t>
            </a:r>
            <a:r>
              <a:rPr lang="en-US" dirty="0">
                <a:latin typeface="+mn-lt"/>
              </a:rPr>
              <a:t>. This will help mitigate potential exposure to you from the agent’s actions.</a:t>
            </a:r>
          </a:p>
          <a:p>
            <a:pPr marL="914400" lvl="2">
              <a:spcAft>
                <a:spcPts val="600"/>
              </a:spcAft>
              <a:buFont typeface="Courier New" panose="02070309020205020404" pitchFamily="49" charset="0"/>
              <a:buChar char="o"/>
            </a:pPr>
            <a:r>
              <a:rPr lang="en-US" b="1" dirty="0">
                <a:latin typeface="+mn-lt"/>
              </a:rPr>
              <a:t>Confidentiality</a:t>
            </a:r>
            <a:r>
              <a:rPr lang="en-US" dirty="0">
                <a:latin typeface="+mn-lt"/>
              </a:rPr>
              <a:t>. While not required, recommended to ensure your dealings with the agent are kept away from competitors.</a:t>
            </a:r>
          </a:p>
          <a:p>
            <a:pPr marL="914400" lvl="2">
              <a:spcAft>
                <a:spcPts val="600"/>
              </a:spcAft>
              <a:buFont typeface="Courier New" panose="02070309020205020404" pitchFamily="49" charset="0"/>
              <a:buChar char="o"/>
            </a:pPr>
            <a:r>
              <a:rPr lang="en-US" b="1" dirty="0">
                <a:latin typeface="+mn-lt"/>
              </a:rPr>
              <a:t>Insurance</a:t>
            </a:r>
            <a:r>
              <a:rPr lang="en-US" dirty="0">
                <a:latin typeface="+mn-lt"/>
              </a:rPr>
              <a:t>.</a:t>
            </a:r>
          </a:p>
          <a:p>
            <a:pPr marL="1485900" lvl="4" indent="-285750">
              <a:spcAft>
                <a:spcPts val="600"/>
              </a:spcAft>
              <a:buFont typeface="Arial" panose="020B0604020202020204" pitchFamily="34" charset="0"/>
              <a:buChar char="•"/>
            </a:pPr>
            <a:r>
              <a:rPr lang="en-US" dirty="0">
                <a:latin typeface="+mn-lt"/>
              </a:rPr>
              <a:t>The agent should either obtain its own insurance coverage for activities conducted under the agency agreement or, alternatively, reimburse the NVOCC for any costs incurred in securing additional insurance coverage related to such activities.</a:t>
            </a:r>
          </a:p>
          <a:p>
            <a:pPr marL="1200150" lvl="4" indent="0">
              <a:spcAft>
                <a:spcPts val="600"/>
              </a:spcAft>
              <a:buNone/>
            </a:pPr>
            <a:endParaRPr lang="en-US" dirty="0">
              <a:latin typeface="+mn-lt"/>
            </a:endParaRPr>
          </a:p>
          <a:p>
            <a:pPr marL="914400" lvl="2">
              <a:buFont typeface="Courier New" panose="02070309020205020404" pitchFamily="49" charset="0"/>
              <a:buChar char="o"/>
            </a:pPr>
            <a:endParaRPr lang="en-US" dirty="0">
              <a:latin typeface="+mn-lt"/>
            </a:endParaRPr>
          </a:p>
        </p:txBody>
      </p:sp>
    </p:spTree>
    <p:extLst>
      <p:ext uri="{BB962C8B-B14F-4D97-AF65-F5344CB8AC3E}">
        <p14:creationId xmlns:p14="http://schemas.microsoft.com/office/powerpoint/2010/main" val="2728829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47FCD68-AD64-823C-BDBA-BD3330ACDC19}"/>
              </a:ext>
            </a:extLst>
          </p:cNvPr>
          <p:cNvSpPr txBox="1"/>
          <p:nvPr/>
        </p:nvSpPr>
        <p:spPr>
          <a:xfrm>
            <a:off x="2428875" y="2333625"/>
            <a:ext cx="1733550" cy="838200"/>
          </a:xfrm>
          <a:prstGeom prst="rect">
            <a:avLst/>
          </a:prstGeom>
          <a:noFill/>
        </p:spPr>
        <p:txBody>
          <a:bodyPr wrap="square" lIns="0" tIns="0" rIns="0" bIns="0" rtlCol="0">
            <a:noAutofit/>
          </a:bodyPr>
          <a:lstStyle/>
          <a:p>
            <a:pPr algn="l">
              <a:spcBef>
                <a:spcPts val="600"/>
              </a:spcBef>
              <a:buClr>
                <a:srgbClr val="00ACB6"/>
              </a:buClr>
            </a:pPr>
            <a:endParaRPr lang="en-US" sz="1600" dirty="0">
              <a:solidFill>
                <a:srgbClr val="011E41"/>
              </a:solidFill>
              <a:latin typeface="Georgia" panose="02040502050405020303" pitchFamily="18" charset="0"/>
            </a:endParaRPr>
          </a:p>
        </p:txBody>
      </p:sp>
      <p:sp>
        <p:nvSpPr>
          <p:cNvPr id="4" name="TextBox 3">
            <a:extLst>
              <a:ext uri="{FF2B5EF4-FFF2-40B4-BE49-F238E27FC236}">
                <a16:creationId xmlns:a16="http://schemas.microsoft.com/office/drawing/2014/main" id="{393F8995-1211-ABF6-769E-26D0EAC9E0AA}"/>
              </a:ext>
            </a:extLst>
          </p:cNvPr>
          <p:cNvSpPr txBox="1"/>
          <p:nvPr/>
        </p:nvSpPr>
        <p:spPr>
          <a:xfrm>
            <a:off x="2490520" y="2345290"/>
            <a:ext cx="1733550" cy="838200"/>
          </a:xfrm>
          <a:prstGeom prst="rect">
            <a:avLst/>
          </a:prstGeom>
          <a:solidFill>
            <a:srgbClr val="0070C0"/>
          </a:solidFill>
          <a:effectLst>
            <a:reflection blurRad="6350" stA="50000" endA="300" endPos="55500" dist="50800" dir="5400000" sy="-100000" algn="bl" rotWithShape="0"/>
          </a:effectLst>
        </p:spPr>
        <p:txBody>
          <a:bodyPr wrap="square" lIns="0" tIns="0" rIns="0" bIns="0" rtlCol="0">
            <a:noAutofit/>
          </a:bodyPr>
          <a:lstStyle/>
          <a:p>
            <a:pPr algn="ctr">
              <a:spcBef>
                <a:spcPts val="600"/>
              </a:spcBef>
              <a:buClr>
                <a:srgbClr val="00ACB6"/>
              </a:buClr>
            </a:pPr>
            <a:endParaRPr lang="en-US" sz="1600" b="1" dirty="0">
              <a:solidFill>
                <a:srgbClr val="011E41"/>
              </a:solidFill>
              <a:latin typeface="Agency FB" panose="020B0503020202020204" pitchFamily="34" charset="0"/>
            </a:endParaRPr>
          </a:p>
          <a:p>
            <a:pPr algn="ctr">
              <a:spcBef>
                <a:spcPts val="600"/>
              </a:spcBef>
              <a:buClr>
                <a:srgbClr val="00ACB6"/>
              </a:buClr>
            </a:pPr>
            <a:r>
              <a:rPr lang="en-US" sz="1600" b="1" dirty="0">
                <a:solidFill>
                  <a:schemeClr val="bg2"/>
                </a:solidFill>
                <a:latin typeface="Agency FB" panose="020B0503020202020204" pitchFamily="34" charset="0"/>
              </a:rPr>
              <a:t>Shipper-Customer</a:t>
            </a:r>
            <a:r>
              <a:rPr lang="en-US" sz="1600" dirty="0">
                <a:solidFill>
                  <a:schemeClr val="bg2"/>
                </a:solidFill>
                <a:latin typeface="Georgia" panose="02040502050405020303" pitchFamily="18" charset="0"/>
              </a:rPr>
              <a:t> </a:t>
            </a:r>
          </a:p>
        </p:txBody>
      </p:sp>
      <p:sp>
        <p:nvSpPr>
          <p:cNvPr id="5" name="TextBox 4">
            <a:extLst>
              <a:ext uri="{FF2B5EF4-FFF2-40B4-BE49-F238E27FC236}">
                <a16:creationId xmlns:a16="http://schemas.microsoft.com/office/drawing/2014/main" id="{6F61D76F-4DF8-1821-0DEA-3DC20D02A56D}"/>
              </a:ext>
            </a:extLst>
          </p:cNvPr>
          <p:cNvSpPr txBox="1"/>
          <p:nvPr/>
        </p:nvSpPr>
        <p:spPr>
          <a:xfrm>
            <a:off x="5662613" y="2345290"/>
            <a:ext cx="1733550" cy="838200"/>
          </a:xfrm>
          <a:prstGeom prst="rect">
            <a:avLst/>
          </a:prstGeom>
          <a:solidFill>
            <a:srgbClr val="0070C0"/>
          </a:solidFill>
          <a:effectLst>
            <a:reflection blurRad="6350" stA="50000" endA="300" endPos="55500" dist="50800" dir="5400000" sy="-100000" algn="bl" rotWithShape="0"/>
          </a:effectLst>
        </p:spPr>
        <p:txBody>
          <a:bodyPr wrap="square" lIns="0" tIns="0" rIns="0" bIns="0" rtlCol="0">
            <a:noAutofit/>
          </a:bodyPr>
          <a:lstStyle/>
          <a:p>
            <a:pPr algn="ctr">
              <a:spcBef>
                <a:spcPts val="600"/>
              </a:spcBef>
              <a:buClr>
                <a:srgbClr val="00ACB6"/>
              </a:buClr>
            </a:pPr>
            <a:endParaRPr lang="en-US" sz="1600" b="1" dirty="0">
              <a:solidFill>
                <a:srgbClr val="011E41"/>
              </a:solidFill>
              <a:latin typeface="Agency FB" panose="020B0503020202020204" pitchFamily="34" charset="0"/>
            </a:endParaRPr>
          </a:p>
          <a:p>
            <a:pPr algn="ctr">
              <a:spcBef>
                <a:spcPts val="600"/>
              </a:spcBef>
              <a:buClr>
                <a:srgbClr val="00ACB6"/>
              </a:buClr>
            </a:pPr>
            <a:r>
              <a:rPr lang="en-US" sz="1600" b="1" dirty="0">
                <a:solidFill>
                  <a:schemeClr val="bg2"/>
                </a:solidFill>
                <a:latin typeface="Agency FB" panose="020B0503020202020204" pitchFamily="34" charset="0"/>
              </a:rPr>
              <a:t>NVO’s Agent</a:t>
            </a:r>
            <a:r>
              <a:rPr lang="en-US" sz="1600" dirty="0">
                <a:solidFill>
                  <a:schemeClr val="bg2"/>
                </a:solidFill>
                <a:latin typeface="Georgia" panose="02040502050405020303" pitchFamily="18" charset="0"/>
              </a:rPr>
              <a:t> </a:t>
            </a:r>
          </a:p>
        </p:txBody>
      </p:sp>
      <p:sp>
        <p:nvSpPr>
          <p:cNvPr id="6" name="TextBox 5">
            <a:extLst>
              <a:ext uri="{FF2B5EF4-FFF2-40B4-BE49-F238E27FC236}">
                <a16:creationId xmlns:a16="http://schemas.microsoft.com/office/drawing/2014/main" id="{03057EE7-B137-33F0-CE9E-463E15908CF4}"/>
              </a:ext>
            </a:extLst>
          </p:cNvPr>
          <p:cNvSpPr txBox="1"/>
          <p:nvPr/>
        </p:nvSpPr>
        <p:spPr>
          <a:xfrm>
            <a:off x="8753904" y="2333625"/>
            <a:ext cx="1733550" cy="838200"/>
          </a:xfrm>
          <a:prstGeom prst="rect">
            <a:avLst/>
          </a:prstGeom>
          <a:solidFill>
            <a:srgbClr val="0070C0"/>
          </a:solidFill>
          <a:effectLst>
            <a:reflection blurRad="6350" stA="50000" endA="300" endPos="55500" dist="50800" dir="5400000" sy="-100000" algn="bl" rotWithShape="0"/>
          </a:effectLst>
        </p:spPr>
        <p:txBody>
          <a:bodyPr wrap="square" lIns="0" tIns="0" rIns="0" bIns="0" rtlCol="0">
            <a:noAutofit/>
          </a:bodyPr>
          <a:lstStyle/>
          <a:p>
            <a:pPr algn="ctr">
              <a:spcBef>
                <a:spcPts val="600"/>
              </a:spcBef>
              <a:buClr>
                <a:srgbClr val="00ACB6"/>
              </a:buClr>
            </a:pPr>
            <a:endParaRPr lang="en-US" sz="1600" b="1" dirty="0">
              <a:solidFill>
                <a:srgbClr val="011E41"/>
              </a:solidFill>
              <a:latin typeface="Agency FB" panose="020B0503020202020204" pitchFamily="34" charset="0"/>
            </a:endParaRPr>
          </a:p>
          <a:p>
            <a:pPr algn="ctr">
              <a:spcBef>
                <a:spcPts val="600"/>
              </a:spcBef>
              <a:buClr>
                <a:srgbClr val="00ACB6"/>
              </a:buClr>
            </a:pPr>
            <a:r>
              <a:rPr lang="en-US" sz="1600" b="1" dirty="0">
                <a:solidFill>
                  <a:schemeClr val="bg2"/>
                </a:solidFill>
                <a:latin typeface="Agency FB" panose="020B0503020202020204" pitchFamily="34" charset="0"/>
              </a:rPr>
              <a:t>NVO’s Bank Account</a:t>
            </a:r>
            <a:r>
              <a:rPr lang="en-US" sz="1600" dirty="0">
                <a:solidFill>
                  <a:schemeClr val="bg2"/>
                </a:solidFill>
                <a:latin typeface="Georgia" panose="02040502050405020303" pitchFamily="18" charset="0"/>
              </a:rPr>
              <a:t> </a:t>
            </a:r>
          </a:p>
        </p:txBody>
      </p:sp>
      <p:sp>
        <p:nvSpPr>
          <p:cNvPr id="7" name="TextBox 6">
            <a:extLst>
              <a:ext uri="{FF2B5EF4-FFF2-40B4-BE49-F238E27FC236}">
                <a16:creationId xmlns:a16="http://schemas.microsoft.com/office/drawing/2014/main" id="{B44C5281-BB9E-6D5C-C4EA-D303A7E7CFDA}"/>
              </a:ext>
            </a:extLst>
          </p:cNvPr>
          <p:cNvSpPr txBox="1"/>
          <p:nvPr/>
        </p:nvSpPr>
        <p:spPr>
          <a:xfrm>
            <a:off x="4162425" y="3873357"/>
            <a:ext cx="1591103" cy="410967"/>
          </a:xfrm>
          <a:prstGeom prst="rect">
            <a:avLst/>
          </a:prstGeom>
          <a:noFill/>
        </p:spPr>
        <p:txBody>
          <a:bodyPr wrap="square" lIns="0" tIns="0" rIns="0" bIns="0" rtlCol="0">
            <a:noAutofit/>
          </a:bodyPr>
          <a:lstStyle/>
          <a:p>
            <a:pPr algn="l">
              <a:spcBef>
                <a:spcPts val="600"/>
              </a:spcBef>
              <a:buClr>
                <a:srgbClr val="00ACB6"/>
              </a:buClr>
            </a:pPr>
            <a:endParaRPr lang="en-US" sz="1600" dirty="0">
              <a:solidFill>
                <a:srgbClr val="011E41"/>
              </a:solidFill>
              <a:latin typeface="Georgia" panose="02040502050405020303" pitchFamily="18" charset="0"/>
            </a:endParaRPr>
          </a:p>
        </p:txBody>
      </p:sp>
      <p:sp>
        <p:nvSpPr>
          <p:cNvPr id="8" name="TextBox 7">
            <a:extLst>
              <a:ext uri="{FF2B5EF4-FFF2-40B4-BE49-F238E27FC236}">
                <a16:creationId xmlns:a16="http://schemas.microsoft.com/office/drawing/2014/main" id="{F19BA438-8496-A39B-3ED5-B934A46FF2C5}"/>
              </a:ext>
            </a:extLst>
          </p:cNvPr>
          <p:cNvSpPr txBox="1"/>
          <p:nvPr/>
        </p:nvSpPr>
        <p:spPr>
          <a:xfrm>
            <a:off x="4047937" y="3786026"/>
            <a:ext cx="1820078" cy="585627"/>
          </a:xfrm>
          <a:prstGeom prst="rect">
            <a:avLst/>
          </a:prstGeom>
          <a:noFill/>
          <a:ln>
            <a:solidFill>
              <a:srgbClr val="002060"/>
            </a:solidFill>
          </a:ln>
        </p:spPr>
        <p:txBody>
          <a:bodyPr wrap="square" lIns="0" tIns="0" rIns="0" bIns="0" rtlCol="0">
            <a:noAutofit/>
          </a:bodyPr>
          <a:lstStyle/>
          <a:p>
            <a:pPr algn="ctr">
              <a:spcBef>
                <a:spcPts val="600"/>
              </a:spcBef>
              <a:buClr>
                <a:srgbClr val="00ACB6"/>
              </a:buClr>
            </a:pPr>
            <a:r>
              <a:rPr lang="en-US" sz="1600" b="1" dirty="0">
                <a:solidFill>
                  <a:srgbClr val="011E41"/>
                </a:solidFill>
                <a:effectLst>
                  <a:outerShdw blurRad="38100" dist="38100" dir="2700000" algn="tl">
                    <a:srgbClr val="000000">
                      <a:alpha val="43137"/>
                    </a:srgbClr>
                  </a:outerShdw>
                  <a:reflection blurRad="6350" stA="60000" endA="900" endPos="58000" dir="5400000" sy="-100000" algn="bl" rotWithShape="0"/>
                </a:effectLst>
                <a:latin typeface="Agency FB" panose="020B0503020202020204" pitchFamily="34" charset="0"/>
              </a:rPr>
              <a:t>Payment for NVO Services to Agent </a:t>
            </a:r>
          </a:p>
        </p:txBody>
      </p:sp>
      <p:sp>
        <p:nvSpPr>
          <p:cNvPr id="9" name="TextBox 8">
            <a:extLst>
              <a:ext uri="{FF2B5EF4-FFF2-40B4-BE49-F238E27FC236}">
                <a16:creationId xmlns:a16="http://schemas.microsoft.com/office/drawing/2014/main" id="{6B562D0F-2601-AFA2-C207-FB910001DD4C}"/>
              </a:ext>
            </a:extLst>
          </p:cNvPr>
          <p:cNvSpPr txBox="1"/>
          <p:nvPr/>
        </p:nvSpPr>
        <p:spPr>
          <a:xfrm>
            <a:off x="7083962" y="3786027"/>
            <a:ext cx="2026543" cy="585626"/>
          </a:xfrm>
          <a:prstGeom prst="rect">
            <a:avLst/>
          </a:prstGeom>
          <a:noFill/>
          <a:ln>
            <a:solidFill>
              <a:srgbClr val="002060"/>
            </a:solidFill>
          </a:ln>
        </p:spPr>
        <p:txBody>
          <a:bodyPr wrap="square" lIns="0" tIns="0" rIns="0" bIns="0" rtlCol="0">
            <a:noAutofit/>
          </a:bodyPr>
          <a:lstStyle/>
          <a:p>
            <a:pPr algn="ctr">
              <a:spcBef>
                <a:spcPts val="600"/>
              </a:spcBef>
              <a:buClr>
                <a:srgbClr val="00ACB6"/>
              </a:buClr>
            </a:pPr>
            <a:r>
              <a:rPr lang="en-US" sz="1600" b="1" dirty="0">
                <a:solidFill>
                  <a:srgbClr val="011E41"/>
                </a:solidFill>
                <a:effectLst>
                  <a:outerShdw blurRad="38100" dist="38100" dir="2700000" algn="tl">
                    <a:srgbClr val="000000">
                      <a:alpha val="43137"/>
                    </a:srgbClr>
                  </a:outerShdw>
                  <a:reflection blurRad="6350" stA="60000" endA="900" endPos="58000" dir="5400000" sy="-100000" algn="bl" rotWithShape="0"/>
                </a:effectLst>
                <a:latin typeface="Agency FB" panose="020B0503020202020204" pitchFamily="34" charset="0"/>
              </a:rPr>
              <a:t>Payment directly deposited in NVO’s bank account </a:t>
            </a:r>
          </a:p>
        </p:txBody>
      </p:sp>
      <p:sp>
        <p:nvSpPr>
          <p:cNvPr id="10" name="Arrow: Right 9">
            <a:extLst>
              <a:ext uri="{FF2B5EF4-FFF2-40B4-BE49-F238E27FC236}">
                <a16:creationId xmlns:a16="http://schemas.microsoft.com/office/drawing/2014/main" id="{AD89DB7B-83FB-65DE-AE26-12E505A1906D}"/>
              </a:ext>
            </a:extLst>
          </p:cNvPr>
          <p:cNvSpPr/>
          <p:nvPr/>
        </p:nvSpPr>
        <p:spPr>
          <a:xfrm>
            <a:off x="4304873" y="2619910"/>
            <a:ext cx="1296096" cy="380144"/>
          </a:xfrm>
          <a:prstGeom prst="rightArrow">
            <a:avLst/>
          </a:prstGeom>
          <a:effectLst>
            <a:reflection blurRad="6350" stA="50000" endA="275" endPos="40000" dist="101600" dir="5400000" sy="-100000" algn="bl" rotWithShape="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Right 10">
            <a:extLst>
              <a:ext uri="{FF2B5EF4-FFF2-40B4-BE49-F238E27FC236}">
                <a16:creationId xmlns:a16="http://schemas.microsoft.com/office/drawing/2014/main" id="{F029B85B-F1D5-9E6F-D4DE-32727944DAE0}"/>
              </a:ext>
            </a:extLst>
          </p:cNvPr>
          <p:cNvSpPr/>
          <p:nvPr/>
        </p:nvSpPr>
        <p:spPr>
          <a:xfrm>
            <a:off x="7483573" y="2619910"/>
            <a:ext cx="1234451" cy="380144"/>
          </a:xfrm>
          <a:prstGeom prst="rightArrow">
            <a:avLst/>
          </a:prstGeom>
          <a:effectLst>
            <a:reflection blurRad="6350" stA="50000" endA="275" endPos="40000" dist="101600" dir="5400000" sy="-100000" algn="bl" rotWithShape="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14391D34-02A5-24CF-F696-A1E0DD3A5F55}"/>
              </a:ext>
            </a:extLst>
          </p:cNvPr>
          <p:cNvCxnSpPr>
            <a:cxnSpLocks/>
            <a:endCxn id="8" idx="0"/>
          </p:cNvCxnSpPr>
          <p:nvPr/>
        </p:nvCxnSpPr>
        <p:spPr>
          <a:xfrm>
            <a:off x="4957976" y="2919234"/>
            <a:ext cx="0" cy="866792"/>
          </a:xfrm>
          <a:prstGeom prst="line">
            <a:avLst/>
          </a:prstGeom>
          <a:ln w="44450"/>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CD3DAF7-80D2-7E64-1908-9E61EAD256BD}"/>
              </a:ext>
            </a:extLst>
          </p:cNvPr>
          <p:cNvCxnSpPr>
            <a:cxnSpLocks/>
            <a:endCxn id="9" idx="0"/>
          </p:cNvCxnSpPr>
          <p:nvPr/>
        </p:nvCxnSpPr>
        <p:spPr>
          <a:xfrm>
            <a:off x="8093824" y="2919234"/>
            <a:ext cx="3410" cy="866793"/>
          </a:xfrm>
          <a:prstGeom prst="line">
            <a:avLst/>
          </a:prstGeom>
          <a:ln w="44450"/>
        </p:spPr>
        <p:style>
          <a:lnRef idx="1">
            <a:schemeClr val="accent1"/>
          </a:lnRef>
          <a:fillRef idx="0">
            <a:schemeClr val="accent1"/>
          </a:fillRef>
          <a:effectRef idx="0">
            <a:schemeClr val="accent1"/>
          </a:effectRef>
          <a:fontRef idx="minor">
            <a:schemeClr val="tx1"/>
          </a:fontRef>
        </p:style>
      </p:cxnSp>
      <p:cxnSp>
        <p:nvCxnSpPr>
          <p:cNvPr id="21" name="Connector: Elbow 20">
            <a:extLst>
              <a:ext uri="{FF2B5EF4-FFF2-40B4-BE49-F238E27FC236}">
                <a16:creationId xmlns:a16="http://schemas.microsoft.com/office/drawing/2014/main" id="{02F6B3CC-601A-A33D-A1CB-175D61D1DB7A}"/>
              </a:ext>
            </a:extLst>
          </p:cNvPr>
          <p:cNvCxnSpPr>
            <a:stCxn id="6" idx="0"/>
            <a:endCxn id="5" idx="0"/>
          </p:cNvCxnSpPr>
          <p:nvPr/>
        </p:nvCxnSpPr>
        <p:spPr>
          <a:xfrm rot="16200000" flipH="1" flipV="1">
            <a:off x="8069201" y="793811"/>
            <a:ext cx="11665" cy="3091291"/>
          </a:xfrm>
          <a:prstGeom prst="bentConnector3">
            <a:avLst>
              <a:gd name="adj1" fmla="val -3600394"/>
            </a:avLst>
          </a:prstGeom>
          <a:ln w="34925">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E6DE8E45-A232-6D8E-2729-EC740684D7FA}"/>
              </a:ext>
            </a:extLst>
          </p:cNvPr>
          <p:cNvSpPr txBox="1"/>
          <p:nvPr/>
        </p:nvSpPr>
        <p:spPr>
          <a:xfrm>
            <a:off x="7164994" y="1214273"/>
            <a:ext cx="1820078" cy="585627"/>
          </a:xfrm>
          <a:prstGeom prst="rect">
            <a:avLst/>
          </a:prstGeom>
          <a:noFill/>
          <a:ln>
            <a:solidFill>
              <a:srgbClr val="002060"/>
            </a:solidFill>
          </a:ln>
        </p:spPr>
        <p:txBody>
          <a:bodyPr wrap="square" lIns="0" tIns="0" rIns="0" bIns="0" rtlCol="0">
            <a:noAutofit/>
          </a:bodyPr>
          <a:lstStyle/>
          <a:p>
            <a:pPr algn="ctr">
              <a:spcBef>
                <a:spcPts val="600"/>
              </a:spcBef>
              <a:buClr>
                <a:srgbClr val="00ACB6"/>
              </a:buClr>
            </a:pPr>
            <a:r>
              <a:rPr lang="en-US" sz="1600" b="1" dirty="0">
                <a:solidFill>
                  <a:srgbClr val="011E41"/>
                </a:solidFill>
                <a:effectLst>
                  <a:outerShdw blurRad="38100" dist="38100" dir="2700000" algn="tl">
                    <a:srgbClr val="000000">
                      <a:alpha val="43137"/>
                    </a:srgbClr>
                  </a:outerShdw>
                  <a:reflection blurRad="6350" stA="60000" endA="900" endPos="58000" dir="5400000" sy="-100000" algn="bl" rotWithShape="0"/>
                </a:effectLst>
                <a:latin typeface="Agency FB" panose="020B0503020202020204" pitchFamily="34" charset="0"/>
              </a:rPr>
              <a:t>NVO payment of commission to agent</a:t>
            </a:r>
          </a:p>
        </p:txBody>
      </p:sp>
      <p:sp>
        <p:nvSpPr>
          <p:cNvPr id="24" name="TextBox 23">
            <a:extLst>
              <a:ext uri="{FF2B5EF4-FFF2-40B4-BE49-F238E27FC236}">
                <a16:creationId xmlns:a16="http://schemas.microsoft.com/office/drawing/2014/main" id="{8945F829-8FB5-D219-9488-F866C04A08A8}"/>
              </a:ext>
            </a:extLst>
          </p:cNvPr>
          <p:cNvSpPr txBox="1"/>
          <p:nvPr/>
        </p:nvSpPr>
        <p:spPr>
          <a:xfrm>
            <a:off x="7962575" y="2333607"/>
            <a:ext cx="276446" cy="265277"/>
          </a:xfrm>
          <a:prstGeom prst="rect">
            <a:avLst/>
          </a:prstGeom>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lIns="0" tIns="0" rIns="0" bIns="0" rtlCol="0">
            <a:noAutofit/>
          </a:bodyPr>
          <a:lstStyle/>
          <a:p>
            <a:pPr algn="ctr">
              <a:spcBef>
                <a:spcPts val="600"/>
              </a:spcBef>
              <a:buClr>
                <a:srgbClr val="00ACB6"/>
              </a:buClr>
            </a:pPr>
            <a:r>
              <a:rPr lang="en-US" sz="1600" dirty="0">
                <a:solidFill>
                  <a:srgbClr val="011E41"/>
                </a:solidFill>
                <a:latin typeface="Georgia" panose="02040502050405020303" pitchFamily="18" charset="0"/>
              </a:rPr>
              <a:t>2</a:t>
            </a:r>
          </a:p>
        </p:txBody>
      </p:sp>
      <p:sp>
        <p:nvSpPr>
          <p:cNvPr id="25" name="TextBox 24">
            <a:extLst>
              <a:ext uri="{FF2B5EF4-FFF2-40B4-BE49-F238E27FC236}">
                <a16:creationId xmlns:a16="http://schemas.microsoft.com/office/drawing/2014/main" id="{F607D5D5-DD3F-31EA-0B84-57C28B1046DB}"/>
              </a:ext>
            </a:extLst>
          </p:cNvPr>
          <p:cNvSpPr txBox="1"/>
          <p:nvPr/>
        </p:nvSpPr>
        <p:spPr>
          <a:xfrm>
            <a:off x="4801940" y="2352689"/>
            <a:ext cx="276446" cy="265277"/>
          </a:xfrm>
          <a:prstGeom prst="rect">
            <a:avLst/>
          </a:prstGeom>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lIns="0" tIns="0" rIns="0" bIns="0" rtlCol="0">
            <a:noAutofit/>
          </a:bodyPr>
          <a:lstStyle/>
          <a:p>
            <a:pPr algn="ctr">
              <a:spcBef>
                <a:spcPts val="600"/>
              </a:spcBef>
              <a:buClr>
                <a:srgbClr val="00ACB6"/>
              </a:buClr>
            </a:pPr>
            <a:r>
              <a:rPr lang="en-US" sz="1600" dirty="0">
                <a:solidFill>
                  <a:srgbClr val="011E41"/>
                </a:solidFill>
                <a:latin typeface="Georgia" panose="02040502050405020303" pitchFamily="18" charset="0"/>
              </a:rPr>
              <a:t>1</a:t>
            </a:r>
          </a:p>
        </p:txBody>
      </p:sp>
      <p:sp>
        <p:nvSpPr>
          <p:cNvPr id="26" name="TextBox 25">
            <a:extLst>
              <a:ext uri="{FF2B5EF4-FFF2-40B4-BE49-F238E27FC236}">
                <a16:creationId xmlns:a16="http://schemas.microsoft.com/office/drawing/2014/main" id="{B8682710-12D5-346F-CCB4-9FCFED504D53}"/>
              </a:ext>
            </a:extLst>
          </p:cNvPr>
          <p:cNvSpPr txBox="1"/>
          <p:nvPr/>
        </p:nvSpPr>
        <p:spPr>
          <a:xfrm>
            <a:off x="7961693" y="816350"/>
            <a:ext cx="276446" cy="265277"/>
          </a:xfrm>
          <a:prstGeom prst="rect">
            <a:avLst/>
          </a:prstGeom>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lIns="0" tIns="0" rIns="0" bIns="0" rtlCol="0">
            <a:noAutofit/>
          </a:bodyPr>
          <a:lstStyle/>
          <a:p>
            <a:pPr algn="ctr">
              <a:spcBef>
                <a:spcPts val="600"/>
              </a:spcBef>
              <a:buClr>
                <a:srgbClr val="00ACB6"/>
              </a:buClr>
            </a:pPr>
            <a:r>
              <a:rPr lang="en-US" sz="1600" dirty="0">
                <a:solidFill>
                  <a:srgbClr val="011E41"/>
                </a:solidFill>
                <a:latin typeface="Georgia" panose="02040502050405020303" pitchFamily="18" charset="0"/>
              </a:rPr>
              <a:t>3</a:t>
            </a:r>
          </a:p>
        </p:txBody>
      </p:sp>
      <p:sp>
        <p:nvSpPr>
          <p:cNvPr id="38" name="TextBox 37">
            <a:extLst>
              <a:ext uri="{FF2B5EF4-FFF2-40B4-BE49-F238E27FC236}">
                <a16:creationId xmlns:a16="http://schemas.microsoft.com/office/drawing/2014/main" id="{649A4482-B7BA-F686-5A4E-C39A6E26350B}"/>
              </a:ext>
            </a:extLst>
          </p:cNvPr>
          <p:cNvSpPr txBox="1"/>
          <p:nvPr/>
        </p:nvSpPr>
        <p:spPr>
          <a:xfrm>
            <a:off x="1306203" y="4686379"/>
            <a:ext cx="9390490" cy="1126012"/>
          </a:xfrm>
          <a:prstGeom prst="rect">
            <a:avLst/>
          </a:prstGeom>
          <a:noFill/>
        </p:spPr>
        <p:txBody>
          <a:bodyPr wrap="square" lIns="0" tIns="0" rIns="0" bIns="0" rtlCol="0">
            <a:noAutofit/>
          </a:bodyPr>
          <a:lstStyle/>
          <a:p>
            <a:pPr marL="285750" indent="-285750">
              <a:spcBef>
                <a:spcPts val="600"/>
              </a:spcBef>
              <a:spcAft>
                <a:spcPts val="600"/>
              </a:spcAft>
              <a:buFont typeface="Wingdings" panose="05000000000000000000" pitchFamily="2" charset="2"/>
              <a:buChar char="§"/>
            </a:pPr>
            <a:r>
              <a:rPr lang="en-US" sz="1200" dirty="0">
                <a:latin typeface="+mn-lt"/>
              </a:rPr>
              <a:t>Monies collected by the agent from a shipper/consignee should be received on behalf of the NVOCC and remitted directly to the NVOCC’s designated bank account, after which the NVOCC will disburse the agreed-upon agency fee to the agent.</a:t>
            </a:r>
          </a:p>
          <a:p>
            <a:pPr marL="285750" indent="-285750">
              <a:spcBef>
                <a:spcPts val="600"/>
              </a:spcBef>
              <a:spcAft>
                <a:spcPts val="600"/>
              </a:spcAft>
              <a:buFont typeface="Wingdings" panose="05000000000000000000" pitchFamily="2" charset="2"/>
              <a:buChar char="§"/>
            </a:pPr>
            <a:r>
              <a:rPr lang="en-US" sz="1200" dirty="0">
                <a:latin typeface="+mn-lt"/>
              </a:rPr>
              <a:t>NB: FMC Office of General Counsel issued a non-binding legal opinion stating it does not regulate corporate transactions of NVOCCs regarding how agents are billed. Ultimately, NVOCCs are strictly responsible for the acts and omissions of their agents in connection with regulated NVOCC services. </a:t>
            </a:r>
            <a:endParaRPr lang="en-US" sz="1600" dirty="0">
              <a:latin typeface="+mn-lt"/>
            </a:endParaRPr>
          </a:p>
        </p:txBody>
      </p:sp>
      <p:sp>
        <p:nvSpPr>
          <p:cNvPr id="39" name="Title 1">
            <a:extLst>
              <a:ext uri="{FF2B5EF4-FFF2-40B4-BE49-F238E27FC236}">
                <a16:creationId xmlns:a16="http://schemas.microsoft.com/office/drawing/2014/main" id="{112F0CBF-54DE-3FAA-D49F-0F5C096CF408}"/>
              </a:ext>
            </a:extLst>
          </p:cNvPr>
          <p:cNvSpPr txBox="1">
            <a:spLocks/>
          </p:cNvSpPr>
          <p:nvPr/>
        </p:nvSpPr>
        <p:spPr>
          <a:xfrm>
            <a:off x="1116176" y="482725"/>
            <a:ext cx="10634947" cy="773673"/>
          </a:xfrm>
          <a:prstGeom prst="rect">
            <a:avLst/>
          </a:prstGeom>
        </p:spPr>
        <p:txBody>
          <a:bodyPr>
            <a:normAutofit/>
          </a:bodyPr>
          <a:lstStyle>
            <a:lvl1pPr algn="l" defTabSz="914400" rtl="0" eaLnBrk="1" latinLnBrk="0" hangingPunct="1">
              <a:lnSpc>
                <a:spcPct val="90000"/>
              </a:lnSpc>
              <a:spcBef>
                <a:spcPct val="0"/>
              </a:spcBef>
              <a:buNone/>
              <a:defRPr sz="2800" b="1" kern="1200" spc="50" baseline="0">
                <a:solidFill>
                  <a:schemeClr val="tx1"/>
                </a:solidFill>
                <a:latin typeface="Arial" panose="020B0604020202020204" pitchFamily="34" charset="0"/>
                <a:ea typeface="+mj-ea"/>
                <a:cs typeface="Arial" panose="020B0604020202020204" pitchFamily="34" charset="0"/>
              </a:defRPr>
            </a:lvl1pPr>
          </a:lstStyle>
          <a:p>
            <a:r>
              <a:rPr lang="en-US" sz="2600" i="1" dirty="0">
                <a:latin typeface="+mn-lt"/>
              </a:rPr>
              <a:t>(Recommended)</a:t>
            </a:r>
            <a:r>
              <a:rPr lang="en-US" sz="2600" dirty="0">
                <a:latin typeface="+mn-lt"/>
              </a:rPr>
              <a:t> Payment Structure</a:t>
            </a:r>
          </a:p>
        </p:txBody>
      </p:sp>
    </p:spTree>
    <p:extLst>
      <p:ext uri="{BB962C8B-B14F-4D97-AF65-F5344CB8AC3E}">
        <p14:creationId xmlns:p14="http://schemas.microsoft.com/office/powerpoint/2010/main" val="3171056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363632-E413-CC58-FE79-E72D9D214D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E6D15A-2003-8604-D842-17239046E552}"/>
              </a:ext>
            </a:extLst>
          </p:cNvPr>
          <p:cNvSpPr>
            <a:spLocks noGrp="1"/>
          </p:cNvSpPr>
          <p:nvPr>
            <p:ph type="title"/>
          </p:nvPr>
        </p:nvSpPr>
        <p:spPr>
          <a:xfrm>
            <a:off x="1195689" y="294572"/>
            <a:ext cx="10634947" cy="773673"/>
          </a:xfrm>
        </p:spPr>
        <p:txBody>
          <a:bodyPr>
            <a:normAutofit/>
          </a:bodyPr>
          <a:lstStyle/>
          <a:p>
            <a:r>
              <a:rPr lang="en-US" sz="2600" dirty="0">
                <a:latin typeface="+mn-lt"/>
              </a:rPr>
              <a:t>Some Common Risks in Agency Relationships</a:t>
            </a:r>
          </a:p>
        </p:txBody>
      </p:sp>
      <p:sp>
        <p:nvSpPr>
          <p:cNvPr id="3" name="Footer Placeholder 2">
            <a:extLst>
              <a:ext uri="{FF2B5EF4-FFF2-40B4-BE49-F238E27FC236}">
                <a16:creationId xmlns:a16="http://schemas.microsoft.com/office/drawing/2014/main" id="{B909570A-7DD8-1683-F9C0-2C7BFE7DB463}"/>
              </a:ext>
            </a:extLst>
          </p:cNvPr>
          <p:cNvSpPr>
            <a:spLocks noGrp="1"/>
          </p:cNvSpPr>
          <p:nvPr>
            <p:ph type="ftr" sz="quarter" idx="10"/>
          </p:nvPr>
        </p:nvSpPr>
        <p:spPr/>
        <p:txBody>
          <a:bodyPr/>
          <a:lstStyle/>
          <a:p>
            <a:r>
              <a:rPr lang="en-US"/>
              <a:t> © 2025  /  Confidential  /  Slide  </a:t>
            </a:r>
            <a:fld id="{1AEA1191-217B-42DC-A141-83FE8D09B662}" type="slidenum">
              <a:rPr smtClean="0"/>
              <a:pPr/>
              <a:t>7</a:t>
            </a:fld>
            <a:endParaRPr dirty="0"/>
          </a:p>
        </p:txBody>
      </p:sp>
      <p:sp>
        <p:nvSpPr>
          <p:cNvPr id="4" name="Text Placeholder 3">
            <a:extLst>
              <a:ext uri="{FF2B5EF4-FFF2-40B4-BE49-F238E27FC236}">
                <a16:creationId xmlns:a16="http://schemas.microsoft.com/office/drawing/2014/main" id="{A670E95F-643E-15FD-829A-900F6A9C8D06}"/>
              </a:ext>
            </a:extLst>
          </p:cNvPr>
          <p:cNvSpPr>
            <a:spLocks noGrp="1"/>
          </p:cNvSpPr>
          <p:nvPr>
            <p:ph type="body" sz="quarter" idx="11"/>
          </p:nvPr>
        </p:nvSpPr>
        <p:spPr>
          <a:xfrm>
            <a:off x="1320479" y="1001133"/>
            <a:ext cx="9610376" cy="5447222"/>
          </a:xfrm>
        </p:spPr>
        <p:txBody>
          <a:bodyPr/>
          <a:lstStyle/>
          <a:p>
            <a:pPr marL="400050" indent="-285750">
              <a:spcAft>
                <a:spcPts val="600"/>
              </a:spcAft>
              <a:buFont typeface="Wingdings" panose="05000000000000000000" pitchFamily="2" charset="2"/>
              <a:buChar char="§"/>
            </a:pPr>
            <a:r>
              <a:rPr lang="en-US" sz="1500" dirty="0">
                <a:latin typeface="+mn-lt"/>
              </a:rPr>
              <a:t>Agents may act beyond the scope of authority, exposing the principal (e.g., the NVOCC) to liability for unauthorized actions.</a:t>
            </a:r>
          </a:p>
          <a:p>
            <a:pPr marL="971550" lvl="2">
              <a:spcAft>
                <a:spcPts val="600"/>
              </a:spcAft>
              <a:buFont typeface="Courier New" panose="02070309020205020404" pitchFamily="49" charset="0"/>
              <a:buChar char="o"/>
            </a:pPr>
            <a:r>
              <a:rPr lang="en-US" sz="1500" dirty="0">
                <a:latin typeface="+mn-lt"/>
              </a:rPr>
              <a:t>Risk of issuing unauthorized bills of lading, misquoting rates, or entering service contracts.</a:t>
            </a:r>
          </a:p>
          <a:p>
            <a:pPr marL="1543050" lvl="4" indent="-285750">
              <a:spcAft>
                <a:spcPts val="600"/>
              </a:spcAft>
              <a:buFont typeface="Arial" panose="020B0604020202020204" pitchFamily="34" charset="0"/>
              <a:buChar char="•"/>
            </a:pPr>
            <a:r>
              <a:rPr lang="en-US" sz="1500" dirty="0">
                <a:latin typeface="+mn-lt"/>
              </a:rPr>
              <a:t>For example, recommend an agent not, whether acting independently (unless licensed/registered) or on behalf of the NVOCC, negotiate or enter service contracts with a VOCC, or to make any modifications to a service contract – without clear authorization, coordination and oversight by the NVOCC of the agent.</a:t>
            </a:r>
          </a:p>
          <a:p>
            <a:pPr marL="457200" indent="-285750">
              <a:spcAft>
                <a:spcPts val="600"/>
              </a:spcAft>
              <a:buFont typeface="Wingdings" panose="05000000000000000000" pitchFamily="2" charset="2"/>
              <a:buChar char="§"/>
            </a:pPr>
            <a:r>
              <a:rPr lang="en-US" sz="1500" dirty="0">
                <a:latin typeface="+mn-lt"/>
              </a:rPr>
              <a:t>Failure to maintain required documentation for compliance or audit purposes.</a:t>
            </a:r>
          </a:p>
          <a:p>
            <a:pPr marL="1028700" lvl="2">
              <a:spcAft>
                <a:spcPts val="600"/>
              </a:spcAft>
              <a:buFont typeface="Courier New" panose="02070309020205020404" pitchFamily="49" charset="0"/>
              <a:buChar char="o"/>
            </a:pPr>
            <a:r>
              <a:rPr lang="en-US" sz="1500" dirty="0">
                <a:latin typeface="+mn-lt"/>
              </a:rPr>
              <a:t>Agents must retain all documentation related to a shipment in a systematic and orderly manner for a period of five (5) years. They must make this documentation available promptly to the NVOCC or the FMC upon request.</a:t>
            </a:r>
          </a:p>
          <a:p>
            <a:pPr marL="457200" indent="-285750">
              <a:spcAft>
                <a:spcPts val="600"/>
              </a:spcAft>
              <a:buFont typeface="Wingdings" panose="05000000000000000000" pitchFamily="2" charset="2"/>
              <a:buChar char="§"/>
            </a:pPr>
            <a:r>
              <a:rPr lang="en-US" sz="1500" dirty="0">
                <a:latin typeface="+mn-lt"/>
              </a:rPr>
              <a:t>Conflicts of interest.</a:t>
            </a:r>
          </a:p>
          <a:p>
            <a:pPr marL="1028700" lvl="2">
              <a:spcAft>
                <a:spcPts val="600"/>
              </a:spcAft>
              <a:buFont typeface="Courier New" panose="02070309020205020404" pitchFamily="49" charset="0"/>
              <a:buChar char="o"/>
            </a:pPr>
            <a:r>
              <a:rPr lang="en-US" sz="1500" dirty="0">
                <a:latin typeface="+mn-lt"/>
              </a:rPr>
              <a:t>Agents may represent multiple NVOCCs, potentially leading to divided loyalties or prioritization of their interests over those of the principal.</a:t>
            </a:r>
          </a:p>
          <a:p>
            <a:pPr marL="457200" indent="-285750">
              <a:spcAft>
                <a:spcPts val="600"/>
              </a:spcAft>
              <a:buFont typeface="Wingdings" panose="05000000000000000000" pitchFamily="2" charset="2"/>
              <a:buChar char="§"/>
            </a:pPr>
            <a:r>
              <a:rPr lang="en-US" sz="1500" dirty="0">
                <a:latin typeface="+mn-lt"/>
              </a:rPr>
              <a:t>Agents’ misconduct, poor customer service, or unethical behavior can damage the principal’s brand and relationships with customers and regulators.</a:t>
            </a:r>
          </a:p>
          <a:p>
            <a:pPr marL="457200">
              <a:spcAft>
                <a:spcPts val="600"/>
              </a:spcAft>
            </a:pPr>
            <a:endParaRPr lang="en-US" dirty="0">
              <a:latin typeface="+mn-lt"/>
            </a:endParaRPr>
          </a:p>
        </p:txBody>
      </p:sp>
    </p:spTree>
    <p:extLst>
      <p:ext uri="{BB962C8B-B14F-4D97-AF65-F5344CB8AC3E}">
        <p14:creationId xmlns:p14="http://schemas.microsoft.com/office/powerpoint/2010/main" val="2801271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2AA8A2-A48F-A33A-195D-994C73F757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A7D9EE-A089-AFF3-0671-8389F87D26F3}"/>
              </a:ext>
            </a:extLst>
          </p:cNvPr>
          <p:cNvSpPr>
            <a:spLocks noGrp="1"/>
          </p:cNvSpPr>
          <p:nvPr>
            <p:ph type="title"/>
          </p:nvPr>
        </p:nvSpPr>
        <p:spPr>
          <a:xfrm>
            <a:off x="1195689" y="294572"/>
            <a:ext cx="10634947" cy="773673"/>
          </a:xfrm>
        </p:spPr>
        <p:txBody>
          <a:bodyPr>
            <a:normAutofit/>
          </a:bodyPr>
          <a:lstStyle/>
          <a:p>
            <a:r>
              <a:rPr lang="en-US" sz="2000" dirty="0">
                <a:latin typeface="+mn-lt"/>
              </a:rPr>
              <a:t>Other Considerations for Maintaining a Compliant Agency Relationship</a:t>
            </a:r>
          </a:p>
        </p:txBody>
      </p:sp>
      <p:sp>
        <p:nvSpPr>
          <p:cNvPr id="3" name="Footer Placeholder 2">
            <a:extLst>
              <a:ext uri="{FF2B5EF4-FFF2-40B4-BE49-F238E27FC236}">
                <a16:creationId xmlns:a16="http://schemas.microsoft.com/office/drawing/2014/main" id="{9B2088FB-3616-E55D-AEE1-FBD27E17060A}"/>
              </a:ext>
            </a:extLst>
          </p:cNvPr>
          <p:cNvSpPr>
            <a:spLocks noGrp="1"/>
          </p:cNvSpPr>
          <p:nvPr>
            <p:ph type="ftr" sz="quarter" idx="10"/>
          </p:nvPr>
        </p:nvSpPr>
        <p:spPr/>
        <p:txBody>
          <a:bodyPr/>
          <a:lstStyle/>
          <a:p>
            <a:r>
              <a:rPr lang="en-US"/>
              <a:t> © 2025  /  Confidential  /  Slide  </a:t>
            </a:r>
            <a:fld id="{1AEA1191-217B-42DC-A141-83FE8D09B662}" type="slidenum">
              <a:rPr smtClean="0"/>
              <a:pPr/>
              <a:t>8</a:t>
            </a:fld>
            <a:endParaRPr dirty="0"/>
          </a:p>
        </p:txBody>
      </p:sp>
      <p:sp>
        <p:nvSpPr>
          <p:cNvPr id="4" name="Text Placeholder 3">
            <a:extLst>
              <a:ext uri="{FF2B5EF4-FFF2-40B4-BE49-F238E27FC236}">
                <a16:creationId xmlns:a16="http://schemas.microsoft.com/office/drawing/2014/main" id="{6EA69AEE-D0AE-571E-B3FB-1D04580B495B}"/>
              </a:ext>
            </a:extLst>
          </p:cNvPr>
          <p:cNvSpPr>
            <a:spLocks noGrp="1"/>
          </p:cNvSpPr>
          <p:nvPr>
            <p:ph type="body" sz="quarter" idx="11"/>
          </p:nvPr>
        </p:nvSpPr>
        <p:spPr>
          <a:xfrm>
            <a:off x="1195689" y="1068245"/>
            <a:ext cx="9800622" cy="5447222"/>
          </a:xfrm>
        </p:spPr>
        <p:txBody>
          <a:bodyPr/>
          <a:lstStyle/>
          <a:p>
            <a:pPr marL="400050" indent="-342900">
              <a:spcAft>
                <a:spcPts val="600"/>
              </a:spcAft>
              <a:buFont typeface="+mj-lt"/>
              <a:buAutoNum type="arabicPeriod"/>
            </a:pPr>
            <a:r>
              <a:rPr lang="en-US" dirty="0">
                <a:latin typeface="+mn-lt"/>
              </a:rPr>
              <a:t>Since staying compliant with FMC regulations is key to maintaining an NVOCC license/registration, agents must undergo periodic training. Training should include:</a:t>
            </a:r>
          </a:p>
          <a:p>
            <a:pPr marL="971550" lvl="2" indent="-342900">
              <a:spcAft>
                <a:spcPts val="600"/>
              </a:spcAft>
              <a:buFont typeface="+mj-lt"/>
              <a:buAutoNum type="alphaLcPeriod"/>
            </a:pPr>
            <a:r>
              <a:rPr lang="en-US" dirty="0">
                <a:latin typeface="+mn-lt"/>
              </a:rPr>
              <a:t>Use of NRAs and NSAs.</a:t>
            </a:r>
          </a:p>
          <a:p>
            <a:pPr marL="971550" lvl="2" indent="-342900">
              <a:spcAft>
                <a:spcPts val="600"/>
              </a:spcAft>
              <a:buFont typeface="+mj-lt"/>
              <a:buAutoNum type="alphaLcPeriod"/>
            </a:pPr>
            <a:r>
              <a:rPr lang="en-US" dirty="0">
                <a:latin typeface="+mn-lt"/>
              </a:rPr>
              <a:t>Correct use of tariffs.</a:t>
            </a:r>
          </a:p>
          <a:p>
            <a:pPr marL="971550" lvl="2" indent="-342900">
              <a:spcAft>
                <a:spcPts val="600"/>
              </a:spcAft>
              <a:buFont typeface="+mj-lt"/>
              <a:buAutoNum type="alphaLcPeriod"/>
            </a:pPr>
            <a:r>
              <a:rPr lang="en-US" dirty="0">
                <a:latin typeface="+mn-lt"/>
              </a:rPr>
              <a:t>Recordkeeping obligations.</a:t>
            </a:r>
          </a:p>
          <a:p>
            <a:pPr marL="971550" lvl="2" indent="-342900">
              <a:spcAft>
                <a:spcPts val="600"/>
              </a:spcAft>
              <a:buFont typeface="+mj-lt"/>
              <a:buAutoNum type="alphaLcPeriod"/>
            </a:pPr>
            <a:r>
              <a:rPr lang="en-US" dirty="0">
                <a:latin typeface="+mn-lt"/>
              </a:rPr>
              <a:t>NVOCC’s overall FMC compliance obligations and the agent’s role.</a:t>
            </a:r>
          </a:p>
          <a:p>
            <a:pPr marL="400050" indent="-342900">
              <a:spcAft>
                <a:spcPts val="600"/>
              </a:spcAft>
              <a:buFont typeface="+mj-lt"/>
              <a:buAutoNum type="arabicPeriod"/>
            </a:pPr>
            <a:r>
              <a:rPr lang="en-US" dirty="0">
                <a:latin typeface="+mn-lt"/>
              </a:rPr>
              <a:t>Maintaining a designated agent point of contact and timely informing the NVOCC principal of any change in the contact. </a:t>
            </a:r>
          </a:p>
          <a:p>
            <a:pPr marL="400050" indent="-342900">
              <a:spcAft>
                <a:spcPts val="600"/>
              </a:spcAft>
              <a:buFont typeface="+mj-lt"/>
              <a:buAutoNum type="arabicPeriod"/>
            </a:pPr>
            <a:r>
              <a:rPr lang="en-US" dirty="0">
                <a:latin typeface="+mn-lt"/>
              </a:rPr>
              <a:t>Agents should promptly advise the NVOCC of any events relating to their legal and/or regulatory status.</a:t>
            </a:r>
          </a:p>
          <a:p>
            <a:pPr marL="400050" indent="-342900">
              <a:spcAft>
                <a:spcPts val="600"/>
              </a:spcAft>
              <a:buFont typeface="+mj-lt"/>
              <a:buAutoNum type="arabicPeriod"/>
            </a:pPr>
            <a:r>
              <a:rPr lang="en-US" dirty="0">
                <a:latin typeface="+mn-lt"/>
              </a:rPr>
              <a:t>Acknowledgement from the agent that it will fully cooperate with an FMC inquiry, investigation, or any agency action directed at the NVOCC.</a:t>
            </a:r>
          </a:p>
          <a:p>
            <a:pPr marL="400050" indent="-342900">
              <a:spcAft>
                <a:spcPts val="600"/>
              </a:spcAft>
              <a:buFont typeface="+mj-lt"/>
              <a:buAutoNum type="arabicPeriod"/>
            </a:pPr>
            <a:r>
              <a:rPr lang="en-US" dirty="0">
                <a:latin typeface="+mn-lt"/>
              </a:rPr>
              <a:t>Open and regular contact with your agent are key to mitigating potential regulatory non-compliance and/or reducing possible adverse commercial consequences.</a:t>
            </a:r>
          </a:p>
        </p:txBody>
      </p:sp>
    </p:spTree>
    <p:extLst>
      <p:ext uri="{BB962C8B-B14F-4D97-AF65-F5344CB8AC3E}">
        <p14:creationId xmlns:p14="http://schemas.microsoft.com/office/powerpoint/2010/main" val="1151639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ED5B3-B999-D33A-EC82-4BEF8BD3221C}"/>
              </a:ext>
            </a:extLst>
          </p:cNvPr>
          <p:cNvSpPr txBox="1">
            <a:spLocks/>
          </p:cNvSpPr>
          <p:nvPr/>
        </p:nvSpPr>
        <p:spPr>
          <a:xfrm>
            <a:off x="1178342" y="411510"/>
            <a:ext cx="10156767" cy="773673"/>
          </a:xfrm>
          <a:prstGeom prst="rect">
            <a:avLst/>
          </a:prstGeom>
        </p:spPr>
        <p:txBody>
          <a:bodyPr>
            <a:normAutofit/>
          </a:bodyPr>
          <a:lstStyle>
            <a:lvl1pPr algn="l" defTabSz="914400" rtl="0" eaLnBrk="1" latinLnBrk="0" hangingPunct="1">
              <a:lnSpc>
                <a:spcPct val="90000"/>
              </a:lnSpc>
              <a:spcBef>
                <a:spcPct val="0"/>
              </a:spcBef>
              <a:buNone/>
              <a:defRPr sz="2800" b="1" kern="1200" spc="50" baseline="0">
                <a:solidFill>
                  <a:schemeClr val="tx1"/>
                </a:solidFill>
                <a:latin typeface="Arial" panose="020B0604020202020204" pitchFamily="34" charset="0"/>
                <a:ea typeface="+mj-ea"/>
                <a:cs typeface="Arial" panose="020B0604020202020204" pitchFamily="34" charset="0"/>
              </a:defRPr>
            </a:lvl1pPr>
          </a:lstStyle>
          <a:p>
            <a:r>
              <a:rPr lang="en-US" sz="2600" dirty="0">
                <a:latin typeface="+mn-lt"/>
              </a:rPr>
              <a:t>Questions?</a:t>
            </a:r>
          </a:p>
        </p:txBody>
      </p:sp>
    </p:spTree>
    <p:extLst>
      <p:ext uri="{BB962C8B-B14F-4D97-AF65-F5344CB8AC3E}">
        <p14:creationId xmlns:p14="http://schemas.microsoft.com/office/powerpoint/2010/main" val="1903823100"/>
      </p:ext>
    </p:extLst>
  </p:cSld>
  <p:clrMapOvr>
    <a:masterClrMapping/>
  </p:clrMapOvr>
</p:sld>
</file>

<file path=ppt/theme/theme1.xml><?xml version="1.0" encoding="utf-8"?>
<a:theme xmlns:a="http://schemas.openxmlformats.org/drawingml/2006/main" name="Venable LLP Template">
  <a:themeElements>
    <a:clrScheme name="Venable - Navy Aqua Grey">
      <a:dk1>
        <a:srgbClr val="031D3D"/>
      </a:dk1>
      <a:lt1>
        <a:srgbClr val="00ACB6"/>
      </a:lt1>
      <a:dk2>
        <a:srgbClr val="3C3C3C"/>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Venable Standard">
      <a:majorFont>
        <a:latin typeface="Arial"/>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spcBef>
            <a:spcPts val="600"/>
          </a:spcBef>
          <a:buClr>
            <a:srgbClr val="00ACB6"/>
          </a:buClr>
          <a:defRPr sz="1600">
            <a:solidFill>
              <a:srgbClr val="011E41"/>
            </a:solidFill>
            <a:latin typeface="Georgia" panose="02040502050405020303" pitchFamily="18" charset="0"/>
          </a:defRPr>
        </a:defPPr>
      </a:lstStyle>
    </a:txDef>
  </a:objectDefaults>
  <a:extraClrSchemeLst/>
  <a:extLst>
    <a:ext uri="{05A4C25C-085E-4340-85A3-A5531E510DB2}">
      <thm15:themeFamily xmlns:thm15="http://schemas.microsoft.com/office/thememl/2012/main" name="24-1186 2025 PowerPoint Template Update_01" id="{E906A9EA-DDEA-4119-9CAF-3310617CE9D2}" vid="{1FA5408A-A7C3-49B7-BF1F-BF305C2D2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p r o p e r t i e s   x m l n s = " h t t p : / / w w w . i m a n a g e . c o m / w o r k / x m l s c h e m a " >  
     < d o c u m e n t i d > F i r m D o c s ! 6 6 8 6 3 4 8 9 . 3 < / d o c u m e n t i d >  
     < s e n d e r i d > S Y L 0 1 < / s e n d e r i d >  
     < s e n d e r e m a i l > S Y L I N @ V E N A B L E . C O M < / s e n d e r e m a i l >  
     < l a s t m o d i f i e d > 2 0 2 5 - 0 5 - 2 1 T 1 2 : 2 5 : 5 8 . 0 0 0 0 0 0 0 - 0 4 : 0 0 < / l a s t m o d i f i e d >  
     < d a t a b a s e > F i r m D o c s < / d a t a b a s e >  
 < / p r o p e r t i e s > 
</file>

<file path=customXml/itemProps1.xml><?xml version="1.0" encoding="utf-8"?>
<ds:datastoreItem xmlns:ds="http://schemas.openxmlformats.org/officeDocument/2006/customXml" ds:itemID="{51724EB9-DA5A-458E-9277-80ADB7BD664D}">
  <ds:schemaRefs>
    <ds:schemaRef ds:uri="http://www.imanage.com/work/xmlschema"/>
  </ds:schemaRefs>
</ds:datastoreItem>
</file>

<file path=docProps/app.xml><?xml version="1.0" encoding="utf-8"?>
<Properties xmlns="http://schemas.openxmlformats.org/officeDocument/2006/extended-properties" xmlns:vt="http://schemas.openxmlformats.org/officeDocument/2006/docPropsVTypes">
  <Template>VenablePowerPointTemplateLight2025_01</Template>
  <TotalTime>0</TotalTime>
  <Words>1130</Words>
  <Application>Microsoft Office PowerPoint</Application>
  <PresentationFormat>Widescreen</PresentationFormat>
  <Paragraphs>79</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Agency FB</vt:lpstr>
      <vt:lpstr>Arial</vt:lpstr>
      <vt:lpstr>Calibri</vt:lpstr>
      <vt:lpstr>Courier New</vt:lpstr>
      <vt:lpstr>Georgia</vt:lpstr>
      <vt:lpstr>Wingdings</vt:lpstr>
      <vt:lpstr>Venable LLP Template</vt:lpstr>
      <vt:lpstr>NCBFAA NVOCC Day 2025: Agent Vetting and  Agency Agreements</vt:lpstr>
      <vt:lpstr>Agenda </vt:lpstr>
      <vt:lpstr>Working with Agents</vt:lpstr>
      <vt:lpstr>Agent Vetting: Key Considerations</vt:lpstr>
      <vt:lpstr>Agency Agreements</vt:lpstr>
      <vt:lpstr>PowerPoint Presentation</vt:lpstr>
      <vt:lpstr>Some Common Risks in Agency Relationships</vt:lpstr>
      <vt:lpstr>Other Considerations for Maintaining a Compliant Agency Relationship</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2025-05-19T07:14:54Z</dcterms:created>
  <dcterms:modified xsi:type="dcterms:W3CDTF">2025-05-22T11:54:11Z</dcterms:modified>
</cp:coreProperties>
</file>