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8"/>
  </p:notesMasterIdLst>
  <p:handoutMasterIdLst>
    <p:handoutMasterId r:id="rId9"/>
  </p:handoutMasterIdLst>
  <p:sldIdLst>
    <p:sldId id="437" r:id="rId2"/>
    <p:sldId id="410" r:id="rId3"/>
    <p:sldId id="535" r:id="rId4"/>
    <p:sldId id="436" r:id="rId5"/>
    <p:sldId id="435" r:id="rId6"/>
    <p:sldId id="534"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D60D5C-DD2A-4238-B95E-BE4AEA9F0AD2}">
          <p14:sldIdLst>
            <p14:sldId id="437"/>
            <p14:sldId id="410"/>
            <p14:sldId id="535"/>
            <p14:sldId id="436"/>
            <p14:sldId id="435"/>
            <p14:sldId id="53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1D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72" autoAdjust="0"/>
  </p:normalViewPr>
  <p:slideViewPr>
    <p:cSldViewPr snapToGrid="0">
      <p:cViewPr varScale="1">
        <p:scale>
          <a:sx n="77" d="100"/>
          <a:sy n="77" d="100"/>
        </p:scale>
        <p:origin x="232" y="72"/>
      </p:cViewPr>
      <p:guideLst/>
    </p:cSldViewPr>
  </p:slideViewPr>
  <p:notesTextViewPr>
    <p:cViewPr>
      <p:scale>
        <a:sx n="3" d="2"/>
        <a:sy n="3" d="2"/>
      </p:scale>
      <p:origin x="0" y="0"/>
    </p:cViewPr>
  </p:notesTextViewPr>
  <p:notesViewPr>
    <p:cSldViewPr snapToGrid="0" showGuides="1">
      <p:cViewPr varScale="1">
        <p:scale>
          <a:sx n="85" d="100"/>
          <a:sy n="85" d="100"/>
        </p:scale>
        <p:origin x="2994" y="102"/>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notesMaster" Target="notesMasters/notesMaster1.xml" Id="rId8" /><Relationship Type="http://schemas.openxmlformats.org/officeDocument/2006/relationships/theme" Target="theme/theme1.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viewProps" Target="viewProps.xml" Id="rId12"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presProps" Target="presProps.xml" Id="rId11" /><Relationship Type="http://schemas.openxmlformats.org/officeDocument/2006/relationships/slide" Target="slides/slide4.xml" Id="rId5" /><Relationship Type="http://schemas.openxmlformats.org/officeDocument/2006/relationships/slide" Target="slides/slide3.xml" Id="rId4" /><Relationship Type="http://schemas.openxmlformats.org/officeDocument/2006/relationships/handoutMaster" Target="handoutMasters/handoutMaster1.xml" Id="rId9" /><Relationship Type="http://schemas.openxmlformats.org/officeDocument/2006/relationships/tableStyles" Target="tableStyles.xml" Id="rId14"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4E3F56-7B36-4FD2-A5B2-EFF4CBEAA1D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15F8E6-D455-4622-ABB1-8ED1EDCCAC9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CDC29E7-2CFD-429C-A86C-CD0C62160B63}" type="datetimeFigureOut">
              <a:rPr lang="en-US" smtClean="0"/>
              <a:t>5/22/2025</a:t>
            </a:fld>
            <a:endParaRPr lang="en-US"/>
          </a:p>
        </p:txBody>
      </p:sp>
      <p:sp>
        <p:nvSpPr>
          <p:cNvPr id="4" name="Footer Placeholder 3">
            <a:extLst>
              <a:ext uri="{FF2B5EF4-FFF2-40B4-BE49-F238E27FC236}">
                <a16:creationId xmlns:a16="http://schemas.microsoft.com/office/drawing/2014/main" id="{7C50AEC6-942D-42A2-99A6-8CB85D7FAF31}"/>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2944C76-43A2-4A54-BDBA-57CD2E9B6FFD}"/>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0254674-028B-4093-BCA2-0DC794790999}" type="slidenum">
              <a:rPr lang="en-US" smtClean="0"/>
              <a:t>‹#›</a:t>
            </a:fld>
            <a:endParaRPr lang="en-US"/>
          </a:p>
        </p:txBody>
      </p:sp>
    </p:spTree>
    <p:extLst>
      <p:ext uri="{BB962C8B-B14F-4D97-AF65-F5344CB8AC3E}">
        <p14:creationId xmlns:p14="http://schemas.microsoft.com/office/powerpoint/2010/main" val="1985265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7DBEC5-0E20-4F25-A955-9E2F725DE00F}" type="datetimeFigureOut">
              <a:rPr lang="en-US" smtClean="0"/>
              <a:t>5/21/2025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77B2E9-574D-4859-BF09-C502F7FC8B98}" type="slidenum">
              <a:rPr lang="en-US" smtClean="0"/>
              <a:t>‹#›</a:t>
            </a:fld>
            <a:endParaRPr lang="en-US"/>
          </a:p>
        </p:txBody>
      </p:sp>
    </p:spTree>
    <p:extLst>
      <p:ext uri="{BB962C8B-B14F-4D97-AF65-F5344CB8AC3E}">
        <p14:creationId xmlns:p14="http://schemas.microsoft.com/office/powerpoint/2010/main" val="233401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3" name="Subtitle 2"/>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18"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9"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92117162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Image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4" name="Picture Placeholder 3">
            <a:extLst>
              <a:ext uri="{FF2B5EF4-FFF2-40B4-BE49-F238E27FC236}">
                <a16:creationId xmlns:a16="http://schemas.microsoft.com/office/drawing/2014/main" id="{B8D53EF4-38A1-4563-9CC5-054C780DD0A7}"/>
              </a:ext>
            </a:extLst>
          </p:cNvPr>
          <p:cNvSpPr>
            <a:spLocks noGrp="1"/>
          </p:cNvSpPr>
          <p:nvPr>
            <p:ph type="pic" sz="quarter" idx="11" hasCustomPrompt="1"/>
          </p:nvPr>
        </p:nvSpPr>
        <p:spPr>
          <a:xfrm>
            <a:off x="1524000" y="1333500"/>
            <a:ext cx="2240280" cy="4389120"/>
          </a:xfrm>
          <a:prstGeom prst="rect">
            <a:avLst/>
          </a:prstGeom>
        </p:spPr>
        <p:txBody>
          <a:bodyPr/>
          <a:lstStyle>
            <a:lvl1pPr>
              <a:defRPr/>
            </a:lvl1pPr>
          </a:lstStyle>
          <a:p>
            <a:r>
              <a:rPr lang="en-US" dirty="0"/>
              <a:t>Place image from sidebar images folder</a:t>
            </a:r>
          </a:p>
        </p:txBody>
      </p:sp>
      <p:sp>
        <p:nvSpPr>
          <p:cNvPr id="11" name="Text Placeholder 4">
            <a:extLst>
              <a:ext uri="{FF2B5EF4-FFF2-40B4-BE49-F238E27FC236}">
                <a16:creationId xmlns:a16="http://schemas.microsoft.com/office/drawing/2014/main" id="{C2DEEFA3-4CD8-4BCA-B86F-8A9559D16BA2}"/>
              </a:ext>
            </a:extLst>
          </p:cNvPr>
          <p:cNvSpPr>
            <a:spLocks noGrp="1"/>
          </p:cNvSpPr>
          <p:nvPr>
            <p:ph idx="12"/>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205321363"/>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1.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Left Side Bar">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F76E8DB0-1452-46EB-ABE7-EF4A8FA13B57}"/>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4FD3454A-17C8-45E2-9D07-E27DD1CDC239}"/>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cxnSp>
        <p:nvCxnSpPr>
          <p:cNvPr id="8" name="Straight Connector 7">
            <a:extLst>
              <a:ext uri="{FF2B5EF4-FFF2-40B4-BE49-F238E27FC236}">
                <a16:creationId xmlns:a16="http://schemas.microsoft.com/office/drawing/2014/main" id="{7D5AE27A-AC69-47DA-B89E-03681D7D7CAE}"/>
              </a:ext>
            </a:extLst>
          </p:cNvPr>
          <p:cNvCxnSpPr>
            <a:cxnSpLocks/>
          </p:cNvCxnSpPr>
          <p:nvPr userDrawn="1"/>
        </p:nvCxnSpPr>
        <p:spPr>
          <a:xfrm>
            <a:off x="1524000" y="1333500"/>
            <a:ext cx="22479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88A8ACC-29DF-4B33-BF6F-EAC1C156729A}"/>
              </a:ext>
            </a:extLst>
          </p:cNvPr>
          <p:cNvSpPr>
            <a:spLocks noGrp="1"/>
          </p:cNvSpPr>
          <p:nvPr>
            <p:ph idx="13"/>
          </p:nvPr>
        </p:nvSpPr>
        <p:spPr>
          <a:xfrm>
            <a:off x="4067175" y="1344612"/>
            <a:ext cx="66008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Tree>
    <p:extLst>
      <p:ext uri="{BB962C8B-B14F-4D97-AF65-F5344CB8AC3E}">
        <p14:creationId xmlns:p14="http://schemas.microsoft.com/office/powerpoint/2010/main" val="1738961673"/>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1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Accolade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E286DF-034F-4EE0-A230-987ABB2984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4790073"/>
            <a:ext cx="596302" cy="596302"/>
          </a:xfrm>
          <a:prstGeom prst="rect">
            <a:avLst/>
          </a:prstGeom>
        </p:spPr>
      </p:pic>
      <p:pic>
        <p:nvPicPr>
          <p:cNvPr id="6" name="Picture 5">
            <a:extLst>
              <a:ext uri="{FF2B5EF4-FFF2-40B4-BE49-F238E27FC236}">
                <a16:creationId xmlns:a16="http://schemas.microsoft.com/office/drawing/2014/main" id="{F3D42830-8CAD-4E88-BD4F-FFE4CFA083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0" y="3929534"/>
            <a:ext cx="596302" cy="596302"/>
          </a:xfrm>
          <a:prstGeom prst="rect">
            <a:avLst/>
          </a:prstGeom>
        </p:spPr>
      </p:pic>
      <p:pic>
        <p:nvPicPr>
          <p:cNvPr id="7" name="Picture 6">
            <a:extLst>
              <a:ext uri="{FF2B5EF4-FFF2-40B4-BE49-F238E27FC236}">
                <a16:creationId xmlns:a16="http://schemas.microsoft.com/office/drawing/2014/main" id="{C085C26B-3088-4090-87B6-E1E48021B01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0" y="3068995"/>
            <a:ext cx="596302" cy="596302"/>
          </a:xfrm>
          <a:prstGeom prst="rect">
            <a:avLst/>
          </a:prstGeom>
        </p:spPr>
      </p:pic>
      <p:pic>
        <p:nvPicPr>
          <p:cNvPr id="8" name="Picture 7">
            <a:extLst>
              <a:ext uri="{FF2B5EF4-FFF2-40B4-BE49-F238E27FC236}">
                <a16:creationId xmlns:a16="http://schemas.microsoft.com/office/drawing/2014/main" id="{D2790AD9-69B5-424D-A4A3-859C2140A9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0" y="1341868"/>
            <a:ext cx="596302" cy="596302"/>
          </a:xfrm>
          <a:prstGeom prst="rect">
            <a:avLst/>
          </a:prstGeom>
        </p:spPr>
      </p:pic>
      <p:pic>
        <p:nvPicPr>
          <p:cNvPr id="9" name="Picture 8">
            <a:extLst>
              <a:ext uri="{FF2B5EF4-FFF2-40B4-BE49-F238E27FC236}">
                <a16:creationId xmlns:a16="http://schemas.microsoft.com/office/drawing/2014/main" id="{86E5AA60-13BF-430A-80CB-0FDFA55A0E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524000" y="2208456"/>
            <a:ext cx="596302" cy="596302"/>
          </a:xfrm>
          <a:prstGeom prst="rect">
            <a:avLst/>
          </a:prstGeom>
        </p:spPr>
      </p:pic>
      <p:sp>
        <p:nvSpPr>
          <p:cNvPr id="12" name="Text Placeholder 11">
            <a:extLst>
              <a:ext uri="{FF2B5EF4-FFF2-40B4-BE49-F238E27FC236}">
                <a16:creationId xmlns:a16="http://schemas.microsoft.com/office/drawing/2014/main" id="{8E27A9ED-7A94-4D3E-B36E-C314F95FD0F8}"/>
              </a:ext>
            </a:extLst>
          </p:cNvPr>
          <p:cNvSpPr>
            <a:spLocks noGrp="1"/>
          </p:cNvSpPr>
          <p:nvPr>
            <p:ph type="body" sz="quarter" idx="11" hasCustomPrompt="1"/>
          </p:nvPr>
        </p:nvSpPr>
        <p:spPr>
          <a:xfrm>
            <a:off x="2587752" y="1341439"/>
            <a:ext cx="8087869" cy="596302"/>
          </a:xfrm>
          <a:prstGeom prst="rect">
            <a:avLst/>
          </a:prstGeom>
        </p:spPr>
        <p:txBody>
          <a:bodyPr anchor="ctr" anchorCtr="0"/>
          <a:lstStyle>
            <a:lvl1pPr marL="0" indent="0">
              <a:buNone/>
              <a:defRPr/>
            </a:lvl1pPr>
          </a:lstStyle>
          <a:p>
            <a:pPr lvl="0"/>
            <a:r>
              <a:rPr lang="en-US" dirty="0"/>
              <a:t>Georgia 16pt</a:t>
            </a:r>
          </a:p>
        </p:txBody>
      </p:sp>
      <p:sp>
        <p:nvSpPr>
          <p:cNvPr id="13" name="Text Placeholder 11">
            <a:extLst>
              <a:ext uri="{FF2B5EF4-FFF2-40B4-BE49-F238E27FC236}">
                <a16:creationId xmlns:a16="http://schemas.microsoft.com/office/drawing/2014/main" id="{8F3CE500-E94C-402C-92F6-3F5DBB07CE8A}"/>
              </a:ext>
            </a:extLst>
          </p:cNvPr>
          <p:cNvSpPr>
            <a:spLocks noGrp="1"/>
          </p:cNvSpPr>
          <p:nvPr>
            <p:ph type="body" sz="quarter" idx="12" hasCustomPrompt="1"/>
          </p:nvPr>
        </p:nvSpPr>
        <p:spPr>
          <a:xfrm>
            <a:off x="2587752" y="2208456"/>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lvl1pPr>
          </a:lstStyle>
          <a:p>
            <a:pPr marL="0" marR="0" lvl="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a:pPr>
            <a:r>
              <a:rPr lang="en-US" dirty="0"/>
              <a:t>Single line of text will be centered to accolade icon</a:t>
            </a:r>
          </a:p>
        </p:txBody>
      </p:sp>
      <p:sp>
        <p:nvSpPr>
          <p:cNvPr id="14" name="Text Placeholder 11">
            <a:extLst>
              <a:ext uri="{FF2B5EF4-FFF2-40B4-BE49-F238E27FC236}">
                <a16:creationId xmlns:a16="http://schemas.microsoft.com/office/drawing/2014/main" id="{C1A5AA51-BEA3-41B7-B8AA-C27C16331F96}"/>
              </a:ext>
            </a:extLst>
          </p:cNvPr>
          <p:cNvSpPr>
            <a:spLocks noGrp="1"/>
          </p:cNvSpPr>
          <p:nvPr>
            <p:ph type="body" sz="quarter" idx="13" hasCustomPrompt="1"/>
          </p:nvPr>
        </p:nvSpPr>
        <p:spPr>
          <a:xfrm>
            <a:off x="2580131" y="3062517"/>
            <a:ext cx="8087869" cy="596302"/>
          </a:xfrm>
          <a:prstGeom prst="rect">
            <a:avLst/>
          </a:prstGeom>
        </p:spPr>
        <p:txBody>
          <a:bodyPr anchor="ctr" anchorCtr="0"/>
          <a:lstStyle>
            <a:lvl1pPr marL="0" marR="0" indent="0" algn="l" defTabSz="914400" rtl="0" eaLnBrk="1" fontAlgn="auto" latinLnBrk="0" hangingPunct="1">
              <a:lnSpc>
                <a:spcPct val="100000"/>
              </a:lnSpc>
              <a:spcBef>
                <a:spcPts val="0"/>
              </a:spcBef>
              <a:spcAft>
                <a:spcPts val="0"/>
              </a:spcAft>
              <a:buClr>
                <a:srgbClr val="00ACB6"/>
              </a:buClr>
              <a:buSzTx/>
              <a:buFont typeface="Georgia" panose="02040502050405020303" pitchFamily="18" charset="0"/>
              <a:buNone/>
              <a:tabLst/>
              <a:defRPr lang="en-US" sz="1600" i="0" kern="1200" baseline="0" dirty="0">
                <a:solidFill>
                  <a:schemeClr val="tx2"/>
                </a:solidFill>
                <a:latin typeface="Georgia" panose="02040502050405020303" pitchFamily="18" charset="0"/>
                <a:ea typeface="+mn-ea"/>
                <a:cs typeface="+mn-cs"/>
              </a:defRPr>
            </a:lvl1pPr>
          </a:lstStyle>
          <a:p>
            <a:pPr lvl="0"/>
            <a:r>
              <a:rPr lang="en-US" dirty="0"/>
              <a:t>Two lines of text </a:t>
            </a:r>
          </a:p>
          <a:p>
            <a:pPr lvl="0"/>
            <a:r>
              <a:rPr lang="en-US" dirty="0"/>
              <a:t>will align to top and bottom of accolade icon</a:t>
            </a:r>
          </a:p>
        </p:txBody>
      </p:sp>
      <p:sp>
        <p:nvSpPr>
          <p:cNvPr id="15" name="Text Placeholder 11">
            <a:extLst>
              <a:ext uri="{FF2B5EF4-FFF2-40B4-BE49-F238E27FC236}">
                <a16:creationId xmlns:a16="http://schemas.microsoft.com/office/drawing/2014/main" id="{D3B60107-D933-4DE4-8384-8DB4194CC508}"/>
              </a:ext>
            </a:extLst>
          </p:cNvPr>
          <p:cNvSpPr>
            <a:spLocks noGrp="1"/>
          </p:cNvSpPr>
          <p:nvPr>
            <p:ph type="body" sz="quarter" idx="14"/>
          </p:nvPr>
        </p:nvSpPr>
        <p:spPr>
          <a:xfrm>
            <a:off x="2580131" y="3929534"/>
            <a:ext cx="8087869" cy="596302"/>
          </a:xfrm>
          <a:prstGeom prst="rect">
            <a:avLst/>
          </a:prstGeom>
        </p:spPr>
        <p:txBody>
          <a:bodyPr anchor="ctr" anchorCtr="0"/>
          <a:lstStyle>
            <a:lvl1pPr marL="0" indent="0">
              <a:buNone/>
              <a:defRPr i="0"/>
            </a:lvl1pPr>
          </a:lstStyle>
          <a:p>
            <a:pPr lvl="0"/>
            <a:r>
              <a:rPr lang="en-US"/>
              <a:t>Click to edit Master text styles</a:t>
            </a:r>
          </a:p>
        </p:txBody>
      </p:sp>
      <p:sp>
        <p:nvSpPr>
          <p:cNvPr id="16" name="Text Placeholder 11">
            <a:extLst>
              <a:ext uri="{FF2B5EF4-FFF2-40B4-BE49-F238E27FC236}">
                <a16:creationId xmlns:a16="http://schemas.microsoft.com/office/drawing/2014/main" id="{6A84DEB3-D511-4FE8-ACA6-C1A1A5018E57}"/>
              </a:ext>
            </a:extLst>
          </p:cNvPr>
          <p:cNvSpPr>
            <a:spLocks noGrp="1"/>
          </p:cNvSpPr>
          <p:nvPr>
            <p:ph type="body" sz="quarter" idx="15" hasCustomPrompt="1"/>
          </p:nvPr>
        </p:nvSpPr>
        <p:spPr>
          <a:xfrm>
            <a:off x="2580131" y="4792460"/>
            <a:ext cx="8087869" cy="596302"/>
          </a:xfrm>
          <a:prstGeom prst="rect">
            <a:avLst/>
          </a:prstGeom>
        </p:spPr>
        <p:txBody>
          <a:bodyPr anchor="ctr" anchorCtr="0"/>
          <a:lstStyle>
            <a:lvl1pPr marL="0" indent="0">
              <a:buNone/>
              <a:defRPr/>
            </a:lvl1pPr>
          </a:lstStyle>
          <a:p>
            <a:pPr lvl="0"/>
            <a:r>
              <a:rPr lang="en-US" dirty="0"/>
              <a:t>Click to edit text</a:t>
            </a:r>
          </a:p>
        </p:txBody>
      </p:sp>
      <p:sp>
        <p:nvSpPr>
          <p:cNvPr id="17" name="Title 2">
            <a:extLst>
              <a:ext uri="{FF2B5EF4-FFF2-40B4-BE49-F238E27FC236}">
                <a16:creationId xmlns:a16="http://schemas.microsoft.com/office/drawing/2014/main" id="{5DEED7BD-E57B-43C2-A3DF-DE58F33E672C}"/>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09F0BDE0-8043-A433-B63A-E2B0A9184947}"/>
              </a:ext>
            </a:extLst>
          </p:cNvPr>
          <p:cNvSpPr>
            <a:spLocks noGrp="1"/>
          </p:cNvSpPr>
          <p:nvPr>
            <p:ph type="ftr" sz="quarter" idx="16"/>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096985026"/>
      </p:ext>
    </p:extLst>
  </p:cSld>
  <p:clrMapOvr>
    <a:masterClrMapping/>
  </p:clrMapOvr>
</p:sldLayout>
</file>

<file path=ppt/slideLayouts/slideLayout1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bout and Meet Our Firm">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28" name="TextBox 27">
            <a:extLst>
              <a:ext uri="{FF2B5EF4-FFF2-40B4-BE49-F238E27FC236}">
                <a16:creationId xmlns:a16="http://schemas.microsoft.com/office/drawing/2014/main" id="{F543EAB2-8DD7-4ADF-AB2F-334898F8B569}"/>
              </a:ext>
            </a:extLst>
          </p:cNvPr>
          <p:cNvSpPr txBox="1">
            <a:spLocks noChangeAspect="1"/>
          </p:cNvSpPr>
          <p:nvPr userDrawn="1"/>
        </p:nvSpPr>
        <p:spPr>
          <a:xfrm>
            <a:off x="6572023" y="1447801"/>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900+</a:t>
            </a:r>
          </a:p>
        </p:txBody>
      </p:sp>
      <p:sp>
        <p:nvSpPr>
          <p:cNvPr id="35" name="TextBox 34">
            <a:extLst>
              <a:ext uri="{FF2B5EF4-FFF2-40B4-BE49-F238E27FC236}">
                <a16:creationId xmlns:a16="http://schemas.microsoft.com/office/drawing/2014/main" id="{5F6D4257-25B3-4FA4-9B49-D456B3AA3EFF}"/>
              </a:ext>
            </a:extLst>
          </p:cNvPr>
          <p:cNvSpPr txBox="1">
            <a:spLocks noChangeAspect="1"/>
          </p:cNvSpPr>
          <p:nvPr userDrawn="1"/>
        </p:nvSpPr>
        <p:spPr>
          <a:xfrm>
            <a:off x="6572023" y="2541450"/>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120</a:t>
            </a:r>
            <a:r>
              <a:rPr kumimoji="0" lang="en-US" sz="1800" b="1" i="0" u="none" strike="noStrike" kern="1200" cap="none" spc="0" normalizeH="0" baseline="0" noProof="0" dirty="0">
                <a:ln>
                  <a:noFill/>
                </a:ln>
                <a:solidFill>
                  <a:srgbClr val="00ACB6"/>
                </a:solidFill>
                <a:effectLst/>
                <a:uLnTx/>
                <a:uFillTx/>
                <a:latin typeface="Arial"/>
                <a:ea typeface="+mn-ea"/>
                <a:cs typeface="+mn-cs"/>
              </a:rPr>
              <a:t>+</a:t>
            </a:r>
            <a:endParaRPr lang="en-US" sz="1800" b="1" i="0" dirty="0">
              <a:solidFill>
                <a:schemeClr val="bg1"/>
              </a:solidFill>
              <a:latin typeface="+mj-lt"/>
            </a:endParaRPr>
          </a:p>
        </p:txBody>
      </p:sp>
      <p:sp>
        <p:nvSpPr>
          <p:cNvPr id="38" name="TextBox 37">
            <a:extLst>
              <a:ext uri="{FF2B5EF4-FFF2-40B4-BE49-F238E27FC236}">
                <a16:creationId xmlns:a16="http://schemas.microsoft.com/office/drawing/2014/main" id="{8747949A-FCC2-4A62-907C-4D75F98A57A6}"/>
              </a:ext>
            </a:extLst>
          </p:cNvPr>
          <p:cNvSpPr txBox="1">
            <a:spLocks noChangeAspect="1"/>
          </p:cNvSpPr>
          <p:nvPr userDrawn="1"/>
        </p:nvSpPr>
        <p:spPr>
          <a:xfrm>
            <a:off x="6572023" y="3635099"/>
            <a:ext cx="836067" cy="836269"/>
          </a:xfrm>
          <a:prstGeom prst="rect">
            <a:avLst/>
          </a:prstGeom>
          <a:solidFill>
            <a:schemeClr val="tx1"/>
          </a:solidFill>
          <a:ln>
            <a:noFill/>
          </a:ln>
        </p:spPr>
        <p:txBody>
          <a:bodyPr wrap="square" rtlCol="0" anchor="ctr" anchorCtr="0">
            <a:normAutofit/>
          </a:bodyPr>
          <a:lstStyle/>
          <a:p>
            <a:pPr algn="ctr"/>
            <a:r>
              <a:rPr lang="en-US" sz="1800" b="1" i="0" dirty="0">
                <a:solidFill>
                  <a:schemeClr val="bg1"/>
                </a:solidFill>
                <a:latin typeface="+mj-lt"/>
              </a:rPr>
              <a:t>14</a:t>
            </a:r>
          </a:p>
        </p:txBody>
      </p:sp>
      <p:sp>
        <p:nvSpPr>
          <p:cNvPr id="41" name="TextBox 40">
            <a:extLst>
              <a:ext uri="{FF2B5EF4-FFF2-40B4-BE49-F238E27FC236}">
                <a16:creationId xmlns:a16="http://schemas.microsoft.com/office/drawing/2014/main" id="{2CA0DBB4-5DCC-4809-A0E2-10209B1BC443}"/>
              </a:ext>
            </a:extLst>
          </p:cNvPr>
          <p:cNvSpPr txBox="1"/>
          <p:nvPr userDrawn="1"/>
        </p:nvSpPr>
        <p:spPr>
          <a:xfrm>
            <a:off x="7638899" y="4211311"/>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31D3D"/>
                </a:solidFill>
                <a:effectLst/>
                <a:uLnTx/>
                <a:uFillTx/>
                <a:latin typeface="Arial"/>
                <a:ea typeface="+mn-ea"/>
                <a:cs typeface="+mn-cs"/>
              </a:rPr>
              <a:t>CA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CO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DC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DE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FL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IL  </a:t>
            </a:r>
            <a:r>
              <a:rPr kumimoji="0" lang="en-US" sz="1100" b="0" i="0" u="none" strike="noStrike" kern="1200" cap="none" spc="0" normalizeH="0" baseline="0" noProof="0" dirty="0">
                <a:ln>
                  <a:noFill/>
                </a:ln>
                <a:solidFill>
                  <a:srgbClr val="00ACB6"/>
                </a:solidFill>
                <a:effectLst/>
                <a:uLnTx/>
                <a:uFillTx/>
                <a:latin typeface="+mn-lt"/>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MD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NY  </a:t>
            </a:r>
            <a:r>
              <a:rPr kumimoji="0" lang="en-US" sz="1100" b="0" i="0" u="none" strike="noStrike" kern="1200" cap="none" spc="0" normalizeH="0" baseline="0" noProof="0" dirty="0">
                <a:ln>
                  <a:noFill/>
                </a:ln>
                <a:solidFill>
                  <a:srgbClr val="00ACB6"/>
                </a:solidFill>
                <a:effectLst/>
                <a:uLnTx/>
                <a:uFillTx/>
                <a:latin typeface="Arial"/>
                <a:ea typeface="+mn-ea"/>
                <a:cs typeface="+mn-cs"/>
              </a:rPr>
              <a:t>|</a:t>
            </a:r>
            <a:r>
              <a:rPr kumimoji="0" lang="en-US" sz="1100" b="0" i="0" u="none" strike="noStrike" kern="1200" cap="none" spc="0" normalizeH="0" baseline="0" noProof="0" dirty="0">
                <a:ln>
                  <a:noFill/>
                </a:ln>
                <a:solidFill>
                  <a:srgbClr val="031D3D"/>
                </a:solidFill>
                <a:effectLst/>
                <a:uLnTx/>
                <a:uFillTx/>
                <a:latin typeface="Arial"/>
                <a:ea typeface="+mn-ea"/>
                <a:cs typeface="+mn-cs"/>
              </a:rPr>
              <a:t>  VA</a:t>
            </a:r>
          </a:p>
        </p:txBody>
      </p:sp>
      <p:sp>
        <p:nvSpPr>
          <p:cNvPr id="45" name="TextBox 44">
            <a:extLst>
              <a:ext uri="{FF2B5EF4-FFF2-40B4-BE49-F238E27FC236}">
                <a16:creationId xmlns:a16="http://schemas.microsoft.com/office/drawing/2014/main" id="{75BBEC73-4D2E-4970-B945-889D3E2F2807}"/>
              </a:ext>
            </a:extLst>
          </p:cNvPr>
          <p:cNvSpPr txBox="1"/>
          <p:nvPr userDrawn="1"/>
        </p:nvSpPr>
        <p:spPr>
          <a:xfrm>
            <a:off x="7640828" y="3939755"/>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Offices</a:t>
            </a:r>
          </a:p>
        </p:txBody>
      </p:sp>
      <p:sp>
        <p:nvSpPr>
          <p:cNvPr id="47" name="TextBox 46">
            <a:extLst>
              <a:ext uri="{FF2B5EF4-FFF2-40B4-BE49-F238E27FC236}">
                <a16:creationId xmlns:a16="http://schemas.microsoft.com/office/drawing/2014/main" id="{9A1B0DC5-25E6-4410-84A3-2261829D5047}"/>
              </a:ext>
            </a:extLst>
          </p:cNvPr>
          <p:cNvSpPr txBox="1"/>
          <p:nvPr userDrawn="1"/>
        </p:nvSpPr>
        <p:spPr>
          <a:xfrm>
            <a:off x="7638899" y="3119373"/>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 history of strategic growth</a:t>
            </a:r>
          </a:p>
        </p:txBody>
      </p:sp>
      <p:sp>
        <p:nvSpPr>
          <p:cNvPr id="49" name="TextBox 48">
            <a:extLst>
              <a:ext uri="{FF2B5EF4-FFF2-40B4-BE49-F238E27FC236}">
                <a16:creationId xmlns:a16="http://schemas.microsoft.com/office/drawing/2014/main" id="{F2B5D8B7-40E6-482E-9843-2BCB411FA57B}"/>
              </a:ext>
            </a:extLst>
          </p:cNvPr>
          <p:cNvSpPr txBox="1"/>
          <p:nvPr userDrawn="1"/>
        </p:nvSpPr>
        <p:spPr>
          <a:xfrm>
            <a:off x="7640828" y="2848839"/>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Years</a:t>
            </a:r>
          </a:p>
        </p:txBody>
      </p:sp>
      <p:sp>
        <p:nvSpPr>
          <p:cNvPr id="53" name="TextBox 52">
            <a:extLst>
              <a:ext uri="{FF2B5EF4-FFF2-40B4-BE49-F238E27FC236}">
                <a16:creationId xmlns:a16="http://schemas.microsoft.com/office/drawing/2014/main" id="{9E0F92EF-ABBD-4C1F-BEAA-9C2D86A4C6C5}"/>
              </a:ext>
            </a:extLst>
          </p:cNvPr>
          <p:cNvSpPr txBox="1"/>
          <p:nvPr userDrawn="1"/>
        </p:nvSpPr>
        <p:spPr>
          <a:xfrm>
            <a:off x="7638899" y="2002210"/>
            <a:ext cx="3414211" cy="226955"/>
          </a:xfrm>
          <a:prstGeom prst="rect">
            <a:avLst/>
          </a:prstGeom>
          <a:noFill/>
        </p:spPr>
        <p:txBody>
          <a:bodyPr wrap="square" lIns="0" tIns="0" rIns="0" bIns="0" rtlCol="0">
            <a:normAutofit/>
          </a:bodyPr>
          <a:lstStyle/>
          <a:p>
            <a:pPr lvl="0"/>
            <a:r>
              <a:rPr lang="en-US" sz="1100" kern="1200" baseline="0" dirty="0">
                <a:solidFill>
                  <a:schemeClr val="tx1"/>
                </a:solidFill>
                <a:latin typeface="+mj-lt"/>
                <a:ea typeface="+mn-ea"/>
                <a:cs typeface="+mn-cs"/>
              </a:rPr>
              <a:t>Attorneys</a:t>
            </a:r>
            <a:r>
              <a:rPr lang="en-US" sz="1100" kern="1200" baseline="0" dirty="0">
                <a:solidFill>
                  <a:schemeClr val="tx2"/>
                </a:solidFill>
                <a:latin typeface="+mj-lt"/>
                <a:ea typeface="+mn-ea"/>
                <a:cs typeface="+mn-cs"/>
              </a:rPr>
              <a:t> and advisors</a:t>
            </a:r>
          </a:p>
        </p:txBody>
      </p:sp>
      <p:sp>
        <p:nvSpPr>
          <p:cNvPr id="54" name="TextBox 53">
            <a:extLst>
              <a:ext uri="{FF2B5EF4-FFF2-40B4-BE49-F238E27FC236}">
                <a16:creationId xmlns:a16="http://schemas.microsoft.com/office/drawing/2014/main" id="{8FD9CFE3-8A9A-4028-9674-5CD050F3842C}"/>
              </a:ext>
            </a:extLst>
          </p:cNvPr>
          <p:cNvSpPr txBox="1"/>
          <p:nvPr userDrawn="1"/>
        </p:nvSpPr>
        <p:spPr>
          <a:xfrm>
            <a:off x="7640828" y="1752546"/>
            <a:ext cx="2940424" cy="226955"/>
          </a:xfrm>
          <a:prstGeom prst="rect">
            <a:avLst/>
          </a:prstGeom>
          <a:noFill/>
        </p:spPr>
        <p:txBody>
          <a:bodyPr wrap="square" lIns="0" tIns="0" rIns="0" bIns="0" rtlCol="0">
            <a:normAutofit/>
          </a:bodyPr>
          <a:lstStyle/>
          <a:p>
            <a:pPr lvl="0"/>
            <a:r>
              <a:rPr lang="en-US" sz="1400" kern="1200" baseline="0" dirty="0">
                <a:solidFill>
                  <a:schemeClr val="bg1"/>
                </a:solidFill>
                <a:latin typeface="+mj-lt"/>
                <a:ea typeface="+mn-ea"/>
                <a:cs typeface="+mn-cs"/>
              </a:rPr>
              <a:t>Professionals</a:t>
            </a:r>
          </a:p>
        </p:txBody>
      </p:sp>
      <p:sp>
        <p:nvSpPr>
          <p:cNvPr id="57" name="TextBox 56">
            <a:extLst>
              <a:ext uri="{FF2B5EF4-FFF2-40B4-BE49-F238E27FC236}">
                <a16:creationId xmlns:a16="http://schemas.microsoft.com/office/drawing/2014/main" id="{37745BBE-149B-48D6-AA34-146B72641A94}"/>
              </a:ext>
            </a:extLst>
          </p:cNvPr>
          <p:cNvSpPr txBox="1"/>
          <p:nvPr userDrawn="1"/>
        </p:nvSpPr>
        <p:spPr>
          <a:xfrm>
            <a:off x="1523999" y="1333500"/>
            <a:ext cx="4483395" cy="3421834"/>
          </a:xfrm>
          <a:prstGeom prst="rect">
            <a:avLst/>
          </a:prstGeom>
          <a:noFill/>
        </p:spPr>
        <p:txBody>
          <a:bodyPr wrap="square" lIns="0" tIns="0" rIns="0" bIns="0" rtlCol="0">
            <a:noAutofit/>
          </a:bodyPr>
          <a:lstStyle/>
          <a:p>
            <a:pPr marL="0" indent="0">
              <a:lnSpc>
                <a:spcPct val="150000"/>
              </a:lnSpc>
              <a:spcBef>
                <a:spcPts val="600"/>
              </a:spcBef>
              <a:buNone/>
            </a:pPr>
            <a:r>
              <a:rPr lang="en-US" sz="1400" dirty="0">
                <a:solidFill>
                  <a:schemeClr val="tx1"/>
                </a:solidFill>
              </a:rPr>
              <a:t>As a law firm of more than 900 professionals, Venable delivers legal services globally in every area of regulatory compliance, government affairs, corporate and business transactions, intellectual property, and complex litigation. But no matter the practice, we are united by our passion for the work, all meant to empower you, our client, to be the best version of yourself in any circumstance. Because it’s not about us; it’s about you – your priorities, your goals, your long list of </a:t>
            </a:r>
            <a:r>
              <a:rPr lang="en-US" sz="1400" i="1" dirty="0">
                <a:solidFill>
                  <a:schemeClr val="tx1"/>
                </a:solidFill>
              </a:rPr>
              <a:t>what-ifs</a:t>
            </a:r>
            <a:r>
              <a:rPr lang="en-US" sz="1400" dirty="0">
                <a:solidFill>
                  <a:schemeClr val="tx1"/>
                </a:solidFill>
              </a:rPr>
              <a:t> that keep you up at night. That’s just our to-do list. That’s what keeps us focused – your success.</a:t>
            </a:r>
          </a:p>
        </p:txBody>
      </p:sp>
      <p:sp>
        <p:nvSpPr>
          <p:cNvPr id="5" name="TextBox 4">
            <a:extLst>
              <a:ext uri="{FF2B5EF4-FFF2-40B4-BE49-F238E27FC236}">
                <a16:creationId xmlns:a16="http://schemas.microsoft.com/office/drawing/2014/main" id="{5061AC00-1412-4367-B733-321C0F6047F6}"/>
              </a:ext>
            </a:extLst>
          </p:cNvPr>
          <p:cNvSpPr txBox="1"/>
          <p:nvPr userDrawn="1"/>
        </p:nvSpPr>
        <p:spPr>
          <a:xfrm>
            <a:off x="1524177" y="368004"/>
            <a:ext cx="6716684" cy="773673"/>
          </a:xfrm>
          <a:prstGeom prst="rect">
            <a:avLst/>
          </a:prstGeom>
          <a:noFill/>
        </p:spPr>
        <p:txBody>
          <a:bodyPr wrap="square" lIns="0" tIns="0" rIns="0" bIns="0" rtlCol="0" anchor="ctr" anchorCtr="0">
            <a:noAutofit/>
          </a:bodyPr>
          <a:lstStyle/>
          <a:p>
            <a:pPr algn="l">
              <a:spcBef>
                <a:spcPts val="600"/>
              </a:spcBef>
              <a:buClr>
                <a:srgbClr val="00ACB6"/>
              </a:buClr>
            </a:pPr>
            <a:r>
              <a:rPr lang="en-US" sz="2800" b="1" kern="1200" spc="50" baseline="0" dirty="0">
                <a:solidFill>
                  <a:schemeClr val="tx1"/>
                </a:solidFill>
                <a:latin typeface="Arial" panose="020B0604020202020204" pitchFamily="34" charset="0"/>
                <a:ea typeface="+mj-ea"/>
                <a:cs typeface="Arial" panose="020B0604020202020204" pitchFamily="34" charset="0"/>
              </a:rPr>
              <a:t>Committed to Your Success </a:t>
            </a:r>
          </a:p>
        </p:txBody>
      </p:sp>
    </p:spTree>
    <p:extLst>
      <p:ext uri="{BB962C8B-B14F-4D97-AF65-F5344CB8AC3E}">
        <p14:creationId xmlns:p14="http://schemas.microsoft.com/office/powerpoint/2010/main" val="439654183"/>
      </p:ext>
    </p:extLst>
  </p:cSld>
  <p:clrMapOvr>
    <a:masterClrMapping/>
  </p:clrMapOvr>
</p:sldLayout>
</file>

<file path=ppt/slideLayouts/slideLayout1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Meet Our Firm - Double Facts">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8DD64B-8427-453C-B9EE-2AF1AFCD560D}"/>
              </a:ext>
            </a:extLst>
          </p:cNvPr>
          <p:cNvSpPr txBox="1">
            <a:spLocks noChangeAspect="1"/>
          </p:cNvSpPr>
          <p:nvPr userDrawn="1"/>
        </p:nvSpPr>
        <p:spPr>
          <a:xfrm>
            <a:off x="1530900" y="1333500"/>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900</a:t>
            </a:r>
            <a:r>
              <a:rPr lang="en-US" sz="1400" b="1" i="0" dirty="0">
                <a:solidFill>
                  <a:schemeClr val="bg1"/>
                </a:solidFill>
                <a:latin typeface="+mj-lt"/>
              </a:rPr>
              <a:t>+</a:t>
            </a:r>
            <a:endParaRPr lang="en-US" sz="1800" b="1" i="0" dirty="0">
              <a:solidFill>
                <a:schemeClr val="bg1"/>
              </a:solidFill>
              <a:latin typeface="+mj-lt"/>
            </a:endParaRPr>
          </a:p>
        </p:txBody>
      </p:sp>
      <p:sp>
        <p:nvSpPr>
          <p:cNvPr id="14" name="TextBox 13">
            <a:extLst>
              <a:ext uri="{FF2B5EF4-FFF2-40B4-BE49-F238E27FC236}">
                <a16:creationId xmlns:a16="http://schemas.microsoft.com/office/drawing/2014/main" id="{A1B22900-320A-49B1-92E4-5D2EBE3561E9}"/>
              </a:ext>
            </a:extLst>
          </p:cNvPr>
          <p:cNvSpPr txBox="1">
            <a:spLocks noChangeAspect="1"/>
          </p:cNvSpPr>
          <p:nvPr userDrawn="1"/>
        </p:nvSpPr>
        <p:spPr>
          <a:xfrm>
            <a:off x="1537799" y="2487931"/>
            <a:ext cx="795337" cy="795528"/>
          </a:xfrm>
          <a:prstGeom prst="rect">
            <a:avLst/>
          </a:prstGeom>
          <a:solidFill>
            <a:schemeClr val="tx1"/>
          </a:solidFill>
          <a:ln>
            <a:noFill/>
          </a:ln>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ACB6"/>
                </a:solidFill>
                <a:effectLst/>
                <a:uLnTx/>
                <a:uFillTx/>
                <a:latin typeface="Arial"/>
                <a:ea typeface="+mn-ea"/>
                <a:cs typeface="+mn-cs"/>
              </a:rPr>
              <a:t>120</a:t>
            </a:r>
            <a:r>
              <a:rPr kumimoji="0" lang="en-US" sz="1400" b="1" i="0" u="none" strike="noStrike" kern="1200" cap="none" spc="0" normalizeH="0" baseline="0" noProof="0" dirty="0">
                <a:ln>
                  <a:noFill/>
                </a:ln>
                <a:solidFill>
                  <a:srgbClr val="00ACB6"/>
                </a:solidFill>
                <a:effectLst/>
                <a:uLnTx/>
                <a:uFillTx/>
                <a:latin typeface="Arial"/>
                <a:ea typeface="+mn-ea"/>
                <a:cs typeface="+mn-cs"/>
              </a:rPr>
              <a:t>+</a:t>
            </a:r>
          </a:p>
        </p:txBody>
      </p:sp>
      <p:sp>
        <p:nvSpPr>
          <p:cNvPr id="17" name="TextBox 16">
            <a:extLst>
              <a:ext uri="{FF2B5EF4-FFF2-40B4-BE49-F238E27FC236}">
                <a16:creationId xmlns:a16="http://schemas.microsoft.com/office/drawing/2014/main" id="{4E1B7E26-BE69-4747-B908-B27B5662F02C}"/>
              </a:ext>
            </a:extLst>
          </p:cNvPr>
          <p:cNvSpPr txBox="1">
            <a:spLocks noChangeAspect="1"/>
          </p:cNvSpPr>
          <p:nvPr userDrawn="1"/>
        </p:nvSpPr>
        <p:spPr>
          <a:xfrm>
            <a:off x="1530900" y="3651694"/>
            <a:ext cx="795337" cy="795528"/>
          </a:xfrm>
          <a:prstGeom prst="rect">
            <a:avLst/>
          </a:prstGeom>
          <a:solidFill>
            <a:schemeClr val="tx1"/>
          </a:solidFill>
          <a:ln>
            <a:noFill/>
          </a:ln>
        </p:spPr>
        <p:txBody>
          <a:bodyPr wrap="square" rtlCol="0" anchor="ctr" anchorCtr="0">
            <a:noAutofit/>
          </a:bodyPr>
          <a:lstStyle/>
          <a:p>
            <a:pPr algn="ctr"/>
            <a:r>
              <a:rPr lang="en-US" sz="1800" b="1" i="0" dirty="0">
                <a:solidFill>
                  <a:schemeClr val="bg1"/>
                </a:solidFill>
                <a:latin typeface="+mj-lt"/>
              </a:rPr>
              <a:t>14</a:t>
            </a:r>
          </a:p>
        </p:txBody>
      </p:sp>
      <p:sp>
        <p:nvSpPr>
          <p:cNvPr id="33" name="Text Placeholder 6">
            <a:extLst>
              <a:ext uri="{FF2B5EF4-FFF2-40B4-BE49-F238E27FC236}">
                <a16:creationId xmlns:a16="http://schemas.microsoft.com/office/drawing/2014/main" id="{12EF16B0-69DE-4EFB-B90B-1A7D69743483}"/>
              </a:ext>
            </a:extLst>
          </p:cNvPr>
          <p:cNvSpPr>
            <a:spLocks noGrp="1"/>
          </p:cNvSpPr>
          <p:nvPr>
            <p:ph type="body" sz="quarter" idx="19" hasCustomPrompt="1"/>
          </p:nvPr>
        </p:nvSpPr>
        <p:spPr>
          <a:xfrm>
            <a:off x="6716838" y="1619247"/>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 -- Arial 14pt</a:t>
            </a:r>
          </a:p>
        </p:txBody>
      </p:sp>
      <p:sp>
        <p:nvSpPr>
          <p:cNvPr id="34" name="Text Placeholder 6">
            <a:extLst>
              <a:ext uri="{FF2B5EF4-FFF2-40B4-BE49-F238E27FC236}">
                <a16:creationId xmlns:a16="http://schemas.microsoft.com/office/drawing/2014/main" id="{078967E6-6109-4CDB-B281-C122B76D76A9}"/>
              </a:ext>
            </a:extLst>
          </p:cNvPr>
          <p:cNvSpPr>
            <a:spLocks noGrp="1"/>
          </p:cNvSpPr>
          <p:nvPr>
            <p:ph type="body" sz="quarter" idx="20" hasCustomPrompt="1"/>
          </p:nvPr>
        </p:nvSpPr>
        <p:spPr>
          <a:xfrm>
            <a:off x="6716838" y="1924431"/>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 -- Arial 12pt</a:t>
            </a:r>
          </a:p>
        </p:txBody>
      </p:sp>
      <p:sp>
        <p:nvSpPr>
          <p:cNvPr id="36" name="Text Placeholder 6">
            <a:extLst>
              <a:ext uri="{FF2B5EF4-FFF2-40B4-BE49-F238E27FC236}">
                <a16:creationId xmlns:a16="http://schemas.microsoft.com/office/drawing/2014/main" id="{56053BA0-ADC5-40D8-9145-8E55822F954D}"/>
              </a:ext>
            </a:extLst>
          </p:cNvPr>
          <p:cNvSpPr>
            <a:spLocks noGrp="1"/>
          </p:cNvSpPr>
          <p:nvPr>
            <p:ph type="body" sz="quarter" idx="21" hasCustomPrompt="1"/>
          </p:nvPr>
        </p:nvSpPr>
        <p:spPr>
          <a:xfrm>
            <a:off x="6723737" y="2773678"/>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7" name="Text Placeholder 6">
            <a:extLst>
              <a:ext uri="{FF2B5EF4-FFF2-40B4-BE49-F238E27FC236}">
                <a16:creationId xmlns:a16="http://schemas.microsoft.com/office/drawing/2014/main" id="{E8446ED9-4875-4FFB-85CD-F151005E88FB}"/>
              </a:ext>
            </a:extLst>
          </p:cNvPr>
          <p:cNvSpPr>
            <a:spLocks noGrp="1"/>
          </p:cNvSpPr>
          <p:nvPr>
            <p:ph type="body" sz="quarter" idx="22" hasCustomPrompt="1"/>
          </p:nvPr>
        </p:nvSpPr>
        <p:spPr>
          <a:xfrm>
            <a:off x="6723737" y="3078862"/>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9" name="Text Placeholder 6">
            <a:extLst>
              <a:ext uri="{FF2B5EF4-FFF2-40B4-BE49-F238E27FC236}">
                <a16:creationId xmlns:a16="http://schemas.microsoft.com/office/drawing/2014/main" id="{E8743E89-5C3C-49C9-A1BB-BF2E8AD4681B}"/>
              </a:ext>
            </a:extLst>
          </p:cNvPr>
          <p:cNvSpPr>
            <a:spLocks noGrp="1"/>
          </p:cNvSpPr>
          <p:nvPr>
            <p:ph type="body" sz="quarter" idx="23" hasCustomPrompt="1"/>
          </p:nvPr>
        </p:nvSpPr>
        <p:spPr>
          <a:xfrm>
            <a:off x="6723737" y="3928109"/>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0" name="Text Placeholder 6">
            <a:extLst>
              <a:ext uri="{FF2B5EF4-FFF2-40B4-BE49-F238E27FC236}">
                <a16:creationId xmlns:a16="http://schemas.microsoft.com/office/drawing/2014/main" id="{08A07953-0134-4CA8-906D-06C66F28D2F0}"/>
              </a:ext>
            </a:extLst>
          </p:cNvPr>
          <p:cNvSpPr>
            <a:spLocks noGrp="1"/>
          </p:cNvSpPr>
          <p:nvPr>
            <p:ph type="body" sz="quarter" idx="24" hasCustomPrompt="1"/>
          </p:nvPr>
        </p:nvSpPr>
        <p:spPr>
          <a:xfrm>
            <a:off x="6723737" y="4233293"/>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42" name="Text Placeholder 6">
            <a:extLst>
              <a:ext uri="{FF2B5EF4-FFF2-40B4-BE49-F238E27FC236}">
                <a16:creationId xmlns:a16="http://schemas.microsoft.com/office/drawing/2014/main" id="{F957BC34-E069-4D72-8FC5-345216CEC219}"/>
              </a:ext>
            </a:extLst>
          </p:cNvPr>
          <p:cNvSpPr>
            <a:spLocks noGrp="1"/>
          </p:cNvSpPr>
          <p:nvPr>
            <p:ph type="body" sz="quarter" idx="25" hasCustomPrompt="1"/>
          </p:nvPr>
        </p:nvSpPr>
        <p:spPr>
          <a:xfrm>
            <a:off x="67168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43" name="Text Placeholder 6">
            <a:extLst>
              <a:ext uri="{FF2B5EF4-FFF2-40B4-BE49-F238E27FC236}">
                <a16:creationId xmlns:a16="http://schemas.microsoft.com/office/drawing/2014/main" id="{65317604-AF57-45EF-A875-B308960F1CFF}"/>
              </a:ext>
            </a:extLst>
          </p:cNvPr>
          <p:cNvSpPr>
            <a:spLocks noGrp="1"/>
          </p:cNvSpPr>
          <p:nvPr>
            <p:ph type="body" sz="quarter" idx="26" hasCustomPrompt="1"/>
          </p:nvPr>
        </p:nvSpPr>
        <p:spPr>
          <a:xfrm>
            <a:off x="67168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29" name="TextBox 28">
            <a:extLst>
              <a:ext uri="{FF2B5EF4-FFF2-40B4-BE49-F238E27FC236}">
                <a16:creationId xmlns:a16="http://schemas.microsoft.com/office/drawing/2014/main" id="{BD84E520-1A3E-4311-9141-99F0DDDAC6F7}"/>
              </a:ext>
            </a:extLst>
          </p:cNvPr>
          <p:cNvSpPr txBox="1"/>
          <p:nvPr userDrawn="1"/>
        </p:nvSpPr>
        <p:spPr>
          <a:xfrm>
            <a:off x="2427835" y="39327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Offices</a:t>
            </a:r>
          </a:p>
        </p:txBody>
      </p:sp>
      <p:sp>
        <p:nvSpPr>
          <p:cNvPr id="31" name="Text Placeholder 6">
            <a:extLst>
              <a:ext uri="{FF2B5EF4-FFF2-40B4-BE49-F238E27FC236}">
                <a16:creationId xmlns:a16="http://schemas.microsoft.com/office/drawing/2014/main" id="{82B21EB1-75AF-419A-8127-3422E2E14847}"/>
              </a:ext>
            </a:extLst>
          </p:cNvPr>
          <p:cNvSpPr>
            <a:spLocks noGrp="1"/>
          </p:cNvSpPr>
          <p:nvPr>
            <p:ph type="body" sz="quarter" idx="27" hasCustomPrompt="1"/>
          </p:nvPr>
        </p:nvSpPr>
        <p:spPr>
          <a:xfrm>
            <a:off x="5823435" y="1339850"/>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6" name="Text Placeholder 6">
            <a:extLst>
              <a:ext uri="{FF2B5EF4-FFF2-40B4-BE49-F238E27FC236}">
                <a16:creationId xmlns:a16="http://schemas.microsoft.com/office/drawing/2014/main" id="{56AA776F-B0B7-4F45-986C-7A8BB37D3351}"/>
              </a:ext>
            </a:extLst>
          </p:cNvPr>
          <p:cNvSpPr>
            <a:spLocks noGrp="1"/>
          </p:cNvSpPr>
          <p:nvPr>
            <p:ph type="body" sz="quarter" idx="28" hasCustomPrompt="1"/>
          </p:nvPr>
        </p:nvSpPr>
        <p:spPr>
          <a:xfrm>
            <a:off x="5830525" y="2491106"/>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48" name="Text Placeholder 6">
            <a:extLst>
              <a:ext uri="{FF2B5EF4-FFF2-40B4-BE49-F238E27FC236}">
                <a16:creationId xmlns:a16="http://schemas.microsoft.com/office/drawing/2014/main" id="{B82821F1-E9D9-4467-B343-3DFEE4A53654}"/>
              </a:ext>
            </a:extLst>
          </p:cNvPr>
          <p:cNvSpPr>
            <a:spLocks noGrp="1"/>
          </p:cNvSpPr>
          <p:nvPr>
            <p:ph type="body" sz="quarter" idx="29" hasCustomPrompt="1"/>
          </p:nvPr>
        </p:nvSpPr>
        <p:spPr>
          <a:xfrm>
            <a:off x="5824175" y="3642362"/>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0" name="Text Placeholder 6">
            <a:extLst>
              <a:ext uri="{FF2B5EF4-FFF2-40B4-BE49-F238E27FC236}">
                <a16:creationId xmlns:a16="http://schemas.microsoft.com/office/drawing/2014/main" id="{8663C5AC-7CE0-4C32-92AE-4FDAACD3407E}"/>
              </a:ext>
            </a:extLst>
          </p:cNvPr>
          <p:cNvSpPr>
            <a:spLocks noGrp="1"/>
          </p:cNvSpPr>
          <p:nvPr>
            <p:ph type="body" sz="quarter" idx="30" hasCustomPrompt="1"/>
          </p:nvPr>
        </p:nvSpPr>
        <p:spPr>
          <a:xfrm>
            <a:off x="58204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55" name="TextBox 54">
            <a:extLst>
              <a:ext uri="{FF2B5EF4-FFF2-40B4-BE49-F238E27FC236}">
                <a16:creationId xmlns:a16="http://schemas.microsoft.com/office/drawing/2014/main" id="{2B274F13-7467-45E9-BE0B-5F9B6612F079}"/>
              </a:ext>
            </a:extLst>
          </p:cNvPr>
          <p:cNvSpPr txBox="1"/>
          <p:nvPr userDrawn="1"/>
        </p:nvSpPr>
        <p:spPr>
          <a:xfrm>
            <a:off x="2431011" y="308119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 history of strategic growth</a:t>
            </a:r>
          </a:p>
        </p:txBody>
      </p:sp>
      <p:sp>
        <p:nvSpPr>
          <p:cNvPr id="56" name="TextBox 55">
            <a:extLst>
              <a:ext uri="{FF2B5EF4-FFF2-40B4-BE49-F238E27FC236}">
                <a16:creationId xmlns:a16="http://schemas.microsoft.com/office/drawing/2014/main" id="{7101919F-AB73-4D45-B5D0-68F83B2E6DF6}"/>
              </a:ext>
            </a:extLst>
          </p:cNvPr>
          <p:cNvSpPr txBox="1"/>
          <p:nvPr userDrawn="1"/>
        </p:nvSpPr>
        <p:spPr>
          <a:xfrm>
            <a:off x="2434185" y="277134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Years</a:t>
            </a:r>
          </a:p>
        </p:txBody>
      </p:sp>
      <p:sp>
        <p:nvSpPr>
          <p:cNvPr id="63" name="TextBox 62">
            <a:extLst>
              <a:ext uri="{FF2B5EF4-FFF2-40B4-BE49-F238E27FC236}">
                <a16:creationId xmlns:a16="http://schemas.microsoft.com/office/drawing/2014/main" id="{DE3FAF75-177A-499A-ADAE-86D3B1FA83DA}"/>
              </a:ext>
            </a:extLst>
          </p:cNvPr>
          <p:cNvSpPr txBox="1"/>
          <p:nvPr userDrawn="1"/>
        </p:nvSpPr>
        <p:spPr>
          <a:xfrm>
            <a:off x="2420938" y="1936826"/>
            <a:ext cx="2797175" cy="233366"/>
          </a:xfrm>
          <a:prstGeom prst="rect">
            <a:avLst/>
          </a:prstGeom>
          <a:noFill/>
        </p:spPr>
        <p:txBody>
          <a:bodyPr wrap="square" lIns="0" tIns="0" rIns="0" bIns="0" rtlCol="0">
            <a:noAutofit/>
          </a:bodyPr>
          <a:lstStyle/>
          <a:p>
            <a:pPr lvl="0"/>
            <a:r>
              <a:rPr lang="en-US" sz="1200" kern="1200" baseline="0" dirty="0">
                <a:solidFill>
                  <a:schemeClr val="tx1"/>
                </a:solidFill>
                <a:latin typeface="+mj-lt"/>
                <a:ea typeface="+mn-ea"/>
                <a:cs typeface="+mn-cs"/>
              </a:rPr>
              <a:t>Attorneys and advisors</a:t>
            </a:r>
          </a:p>
        </p:txBody>
      </p:sp>
      <p:sp>
        <p:nvSpPr>
          <p:cNvPr id="64" name="TextBox 63">
            <a:extLst>
              <a:ext uri="{FF2B5EF4-FFF2-40B4-BE49-F238E27FC236}">
                <a16:creationId xmlns:a16="http://schemas.microsoft.com/office/drawing/2014/main" id="{7C907BC9-6D35-4453-B6D1-CD9E5470B3E0}"/>
              </a:ext>
            </a:extLst>
          </p:cNvPr>
          <p:cNvSpPr txBox="1"/>
          <p:nvPr userDrawn="1"/>
        </p:nvSpPr>
        <p:spPr>
          <a:xfrm>
            <a:off x="2424112" y="1626975"/>
            <a:ext cx="2797175" cy="233366"/>
          </a:xfrm>
          <a:prstGeom prst="rect">
            <a:avLst/>
          </a:prstGeom>
          <a:noFill/>
        </p:spPr>
        <p:txBody>
          <a:bodyPr wrap="square" lIns="0" tIns="0" rIns="0" bIns="0" rtlCol="0">
            <a:noAutofit/>
          </a:bodyPr>
          <a:lstStyle/>
          <a:p>
            <a:pPr lvl="0"/>
            <a:r>
              <a:rPr lang="en-US" sz="1400" kern="1200" baseline="0" dirty="0">
                <a:solidFill>
                  <a:schemeClr val="bg1"/>
                </a:solidFill>
                <a:latin typeface="+mj-lt"/>
                <a:ea typeface="+mn-ea"/>
                <a:cs typeface="+mn-cs"/>
              </a:rPr>
              <a:t>Professionals</a:t>
            </a:r>
          </a:p>
        </p:txBody>
      </p:sp>
      <p:sp>
        <p:nvSpPr>
          <p:cNvPr id="30" name="Title 2">
            <a:extLst>
              <a:ext uri="{FF2B5EF4-FFF2-40B4-BE49-F238E27FC236}">
                <a16:creationId xmlns:a16="http://schemas.microsoft.com/office/drawing/2014/main" id="{EBCEBCB5-6240-415C-909C-8D0D1014871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Meet Our Firm</a:t>
            </a:r>
          </a:p>
        </p:txBody>
      </p:sp>
      <p:sp>
        <p:nvSpPr>
          <p:cNvPr id="4" name="Footer Placeholder 3">
            <a:extLst>
              <a:ext uri="{FF2B5EF4-FFF2-40B4-BE49-F238E27FC236}">
                <a16:creationId xmlns:a16="http://schemas.microsoft.com/office/drawing/2014/main" id="{A5879C14-DFA9-4CAC-A95E-98F99F1001FE}"/>
              </a:ext>
            </a:extLst>
          </p:cNvPr>
          <p:cNvSpPr>
            <a:spLocks noGrp="1"/>
          </p:cNvSpPr>
          <p:nvPr>
            <p:ph type="ftr" sz="quarter" idx="31"/>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28" name="Text Placeholder 6">
            <a:extLst>
              <a:ext uri="{FF2B5EF4-FFF2-40B4-BE49-F238E27FC236}">
                <a16:creationId xmlns:a16="http://schemas.microsoft.com/office/drawing/2014/main" id="{3CDF78A9-352C-4B8B-AE51-009E69B0B804}"/>
              </a:ext>
            </a:extLst>
          </p:cNvPr>
          <p:cNvSpPr>
            <a:spLocks noGrp="1"/>
          </p:cNvSpPr>
          <p:nvPr>
            <p:ph type="body" sz="quarter" idx="32" hasCustomPrompt="1"/>
          </p:nvPr>
        </p:nvSpPr>
        <p:spPr>
          <a:xfrm>
            <a:off x="2420938" y="5091872"/>
            <a:ext cx="2790825" cy="233366"/>
          </a:xfrm>
          <a:prstGeom prst="rect">
            <a:avLst/>
          </a:prstGeom>
        </p:spPr>
        <p:txBody>
          <a:bodyPr/>
          <a:lstStyle>
            <a:lvl1pPr marL="0" indent="0">
              <a:buNone/>
              <a:defRPr sz="140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1-2 word title</a:t>
            </a:r>
          </a:p>
        </p:txBody>
      </p:sp>
      <p:sp>
        <p:nvSpPr>
          <p:cNvPr id="32" name="Text Placeholder 6">
            <a:extLst>
              <a:ext uri="{FF2B5EF4-FFF2-40B4-BE49-F238E27FC236}">
                <a16:creationId xmlns:a16="http://schemas.microsoft.com/office/drawing/2014/main" id="{C97B35E8-3E6A-442A-89DB-5CFBFA94AB3C}"/>
              </a:ext>
            </a:extLst>
          </p:cNvPr>
          <p:cNvSpPr>
            <a:spLocks noGrp="1"/>
          </p:cNvSpPr>
          <p:nvPr>
            <p:ph type="body" sz="quarter" idx="33" hasCustomPrompt="1"/>
          </p:nvPr>
        </p:nvSpPr>
        <p:spPr>
          <a:xfrm>
            <a:off x="2420938" y="5397056"/>
            <a:ext cx="2790825" cy="204597"/>
          </a:xfrm>
          <a:prstGeom prst="rect">
            <a:avLst/>
          </a:prstGeom>
        </p:spPr>
        <p:txBody>
          <a:bodyPr/>
          <a:lstStyle>
            <a:lvl1pPr marL="0" indent="0">
              <a:buNone/>
              <a:defRPr sz="1200">
                <a:solidFill>
                  <a:schemeClr val="tx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3-5 word description</a:t>
            </a:r>
          </a:p>
        </p:txBody>
      </p:sp>
      <p:sp>
        <p:nvSpPr>
          <p:cNvPr id="35" name="Text Placeholder 6">
            <a:extLst>
              <a:ext uri="{FF2B5EF4-FFF2-40B4-BE49-F238E27FC236}">
                <a16:creationId xmlns:a16="http://schemas.microsoft.com/office/drawing/2014/main" id="{B426F8EF-0E7B-45D9-9EE8-BC783DA108E6}"/>
              </a:ext>
            </a:extLst>
          </p:cNvPr>
          <p:cNvSpPr>
            <a:spLocks noGrp="1"/>
          </p:cNvSpPr>
          <p:nvPr>
            <p:ph type="body" sz="quarter" idx="34" hasCustomPrompt="1"/>
          </p:nvPr>
        </p:nvSpPr>
        <p:spPr>
          <a:xfrm>
            <a:off x="1524552" y="4806125"/>
            <a:ext cx="795528" cy="795528"/>
          </a:xfrm>
          <a:prstGeom prst="rect">
            <a:avLst/>
          </a:prstGeom>
          <a:solidFill>
            <a:schemeClr val="tx1"/>
          </a:solidFill>
        </p:spPr>
        <p:txBody>
          <a:bodyPr anchor="ctr" anchorCtr="1"/>
          <a:lstStyle>
            <a:lvl1pPr marL="0" indent="0">
              <a:buNone/>
              <a:defRPr lang="en-US" sz="1800" b="1" i="0" kern="1200" dirty="0">
                <a:solidFill>
                  <a:schemeClr val="bg1"/>
                </a:solidFill>
                <a:latin typeface="+mj-lt"/>
                <a:ea typeface="+mn-ea"/>
                <a:cs typeface="+mn-cs"/>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a:t>
            </a:r>
          </a:p>
        </p:txBody>
      </p:sp>
      <p:sp>
        <p:nvSpPr>
          <p:cNvPr id="2" name="TextBox 1">
            <a:extLst>
              <a:ext uri="{FF2B5EF4-FFF2-40B4-BE49-F238E27FC236}">
                <a16:creationId xmlns:a16="http://schemas.microsoft.com/office/drawing/2014/main" id="{CF03D8FF-EAFD-8F97-0D73-37F5D4B28596}"/>
              </a:ext>
            </a:extLst>
          </p:cNvPr>
          <p:cNvSpPr txBox="1"/>
          <p:nvPr userDrawn="1"/>
        </p:nvSpPr>
        <p:spPr>
          <a:xfrm>
            <a:off x="2420938" y="4197638"/>
            <a:ext cx="4132666" cy="318309"/>
          </a:xfrm>
          <a:prstGeom prst="rect">
            <a:avLst/>
          </a:prstGeom>
          <a:noFill/>
        </p:spPr>
        <p:txBody>
          <a:bodyPr wrap="square" lIns="0" tIns="0" rIns="0"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31D3D"/>
                </a:solidFill>
                <a:effectLst/>
                <a:uLnTx/>
                <a:uFillTx/>
                <a:latin typeface="Arial"/>
                <a:ea typeface="+mn-ea"/>
                <a:cs typeface="+mn-cs"/>
              </a:rPr>
              <a:t>CA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CO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DC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DE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FL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IL  </a:t>
            </a:r>
            <a:r>
              <a:rPr kumimoji="0" lang="en-US" sz="1000" b="0" i="0" u="none" strike="noStrike" kern="1200" cap="none" spc="0" normalizeH="0" baseline="0" noProof="0" dirty="0">
                <a:ln>
                  <a:noFill/>
                </a:ln>
                <a:solidFill>
                  <a:srgbClr val="00ACB6"/>
                </a:solidFill>
                <a:effectLst/>
                <a:uLnTx/>
                <a:uFillTx/>
                <a:latin typeface="+mn-lt"/>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MD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NY  </a:t>
            </a:r>
            <a:r>
              <a:rPr kumimoji="0" lang="en-US" sz="1000" b="0" i="0" u="none" strike="noStrike" kern="1200" cap="none" spc="0" normalizeH="0" baseline="0" noProof="0" dirty="0">
                <a:ln>
                  <a:noFill/>
                </a:ln>
                <a:solidFill>
                  <a:srgbClr val="00ACB6"/>
                </a:solidFill>
                <a:effectLst/>
                <a:uLnTx/>
                <a:uFillTx/>
                <a:latin typeface="Arial"/>
                <a:ea typeface="+mn-ea"/>
                <a:cs typeface="+mn-cs"/>
              </a:rPr>
              <a:t>|</a:t>
            </a:r>
            <a:r>
              <a:rPr kumimoji="0" lang="en-US" sz="1000" b="0" i="0" u="none" strike="noStrike" kern="1200" cap="none" spc="0" normalizeH="0" baseline="0" noProof="0" dirty="0">
                <a:ln>
                  <a:noFill/>
                </a:ln>
                <a:solidFill>
                  <a:srgbClr val="031D3D"/>
                </a:solidFill>
                <a:effectLst/>
                <a:uLnTx/>
                <a:uFillTx/>
                <a:latin typeface="Arial"/>
                <a:ea typeface="+mn-ea"/>
                <a:cs typeface="+mn-cs"/>
              </a:rPr>
              <a:t>  VA</a:t>
            </a:r>
          </a:p>
        </p:txBody>
      </p:sp>
    </p:spTree>
    <p:extLst>
      <p:ext uri="{BB962C8B-B14F-4D97-AF65-F5344CB8AC3E}">
        <p14:creationId xmlns:p14="http://schemas.microsoft.com/office/powerpoint/2010/main" val="1941234991"/>
      </p:ext>
    </p:extLst>
  </p:cSld>
  <p:clrMapOvr>
    <a:masterClrMapping/>
  </p:clrMapOvr>
</p:sldLayout>
</file>

<file path=ppt/slideLayouts/slideLayout1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1" cy="4369689"/>
          </a:xfrm>
          <a:prstGeom prst="rect">
            <a:avLst/>
          </a:prstGeom>
        </p:spPr>
        <p:txBody>
          <a:bodyPr lIns="0" tIns="0" rIns="0" bIns="0">
            <a:noAutofit/>
          </a:bodyPr>
          <a:lstStyle>
            <a:lvl1pPr marL="0" indent="0">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Bio – Georgia 12pt</a:t>
            </a:r>
          </a:p>
        </p:txBody>
      </p:sp>
      <p:sp>
        <p:nvSpPr>
          <p:cNvPr id="11" name="Picture Placeholder 3">
            <a:extLst>
              <a:ext uri="{FF2B5EF4-FFF2-40B4-BE49-F238E27FC236}">
                <a16:creationId xmlns:a16="http://schemas.microsoft.com/office/drawing/2014/main" id="{2336B013-7F1C-438D-B2C2-E35EF9E343B6}"/>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 name="Text Placeholder 24">
            <a:extLst>
              <a:ext uri="{FF2B5EF4-FFF2-40B4-BE49-F238E27FC236}">
                <a16:creationId xmlns:a16="http://schemas.microsoft.com/office/drawing/2014/main" id="{A5B666D2-844C-44FB-824D-AE9308BA19FE}"/>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3" name="Text Placeholder 26">
            <a:extLst>
              <a:ext uri="{FF2B5EF4-FFF2-40B4-BE49-F238E27FC236}">
                <a16:creationId xmlns:a16="http://schemas.microsoft.com/office/drawing/2014/main" id="{65B2F9EB-7B4C-4424-AFBD-980325AFF30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 name="Text Placeholder 27">
            <a:extLst>
              <a:ext uri="{FF2B5EF4-FFF2-40B4-BE49-F238E27FC236}">
                <a16:creationId xmlns:a16="http://schemas.microsoft.com/office/drawing/2014/main" id="{7B3C5335-38A8-4D95-9B73-5303CED38CD5}"/>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0" name="Text Placeholder 26">
            <a:extLst>
              <a:ext uri="{FF2B5EF4-FFF2-40B4-BE49-F238E27FC236}">
                <a16:creationId xmlns:a16="http://schemas.microsoft.com/office/drawing/2014/main" id="{C3EF2929-8478-472B-BBB2-D89DD0FD3D42}"/>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5" name="Title 2">
            <a:extLst>
              <a:ext uri="{FF2B5EF4-FFF2-40B4-BE49-F238E27FC236}">
                <a16:creationId xmlns:a16="http://schemas.microsoft.com/office/drawing/2014/main" id="{E69987C4-E014-4A11-929E-5E9EDCC46C34}"/>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4672ACD6-976E-4E8E-A8CF-F3AA8E14F8EE}"/>
              </a:ext>
            </a:extLst>
          </p:cNvPr>
          <p:cNvSpPr>
            <a:spLocks noGrp="1"/>
          </p:cNvSpPr>
          <p:nvPr>
            <p:ph type="ftr" sz="quarter" idx="123"/>
          </p:nvPr>
        </p:nvSpPr>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1358695113"/>
      </p:ext>
    </p:extLst>
  </p:cSld>
  <p:clrMapOvr>
    <a:masterClrMapping/>
  </p:clrMapOvr>
</p:sldLayout>
</file>

<file path=ppt/slideLayouts/slideLayout1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 name="Content Placeholder 4"/>
          <p:cNvSpPr>
            <a:spLocks noGrp="1"/>
          </p:cNvSpPr>
          <p:nvPr>
            <p:ph sz="quarter" idx="106" hasCustomPrompt="1"/>
          </p:nvPr>
        </p:nvSpPr>
        <p:spPr>
          <a:xfrm>
            <a:off x="3749040" y="1345311"/>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Mini-bio – Georgia 12pt</a:t>
            </a:r>
          </a:p>
        </p:txBody>
      </p:sp>
      <p:sp>
        <p:nvSpPr>
          <p:cNvPr id="17" name="Picture Placeholder 3">
            <a:extLst>
              <a:ext uri="{FF2B5EF4-FFF2-40B4-BE49-F238E27FC236}">
                <a16:creationId xmlns:a16="http://schemas.microsoft.com/office/drawing/2014/main" id="{30349E9C-0949-4015-A946-6F7072B731F5}"/>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 name="Text Placeholder 24">
            <a:extLst>
              <a:ext uri="{FF2B5EF4-FFF2-40B4-BE49-F238E27FC236}">
                <a16:creationId xmlns:a16="http://schemas.microsoft.com/office/drawing/2014/main" id="{9BBE0F4C-FC6C-449D-84DF-6EF95CCB8E6A}"/>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 – Arial Bold 10.5pt</a:t>
            </a:r>
          </a:p>
        </p:txBody>
      </p:sp>
      <p:sp>
        <p:nvSpPr>
          <p:cNvPr id="19" name="Text Placeholder 26">
            <a:extLst>
              <a:ext uri="{FF2B5EF4-FFF2-40B4-BE49-F238E27FC236}">
                <a16:creationId xmlns:a16="http://schemas.microsoft.com/office/drawing/2014/main" id="{9FB7D418-43F1-40D3-B0C6-811A3D478D0F}"/>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20" name="Text Placeholder 27">
            <a:extLst>
              <a:ext uri="{FF2B5EF4-FFF2-40B4-BE49-F238E27FC236}">
                <a16:creationId xmlns:a16="http://schemas.microsoft.com/office/drawing/2014/main" id="{81F245EA-91FE-4C3A-BE3A-A60499FDA711}"/>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25" name="Text Placeholder 26">
            <a:extLst>
              <a:ext uri="{FF2B5EF4-FFF2-40B4-BE49-F238E27FC236}">
                <a16:creationId xmlns:a16="http://schemas.microsoft.com/office/drawing/2014/main" id="{FC584F2F-5A21-426D-BEE8-2E5984134447}"/>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43" name="Content Placeholder 4">
            <a:extLst>
              <a:ext uri="{FF2B5EF4-FFF2-40B4-BE49-F238E27FC236}">
                <a16:creationId xmlns:a16="http://schemas.microsoft.com/office/drawing/2014/main" id="{BAF3DED7-095F-4CEA-A8B8-EC2D6FEA5670}"/>
              </a:ext>
            </a:extLst>
          </p:cNvPr>
          <p:cNvSpPr>
            <a:spLocks noGrp="1"/>
          </p:cNvSpPr>
          <p:nvPr>
            <p:ph sz="quarter" idx="134" hasCustomPrompt="1"/>
          </p:nvPr>
        </p:nvSpPr>
        <p:spPr>
          <a:xfrm>
            <a:off x="3747517" y="3703003"/>
            <a:ext cx="6918960" cy="2009914"/>
          </a:xfrm>
          <a:prstGeom prst="rect">
            <a:avLst/>
          </a:prstGeom>
        </p:spPr>
        <p:txBody>
          <a:bodyPr lIns="0" tIns="0" rIns="0" bIns="0">
            <a:noAutofit/>
          </a:bodyPr>
          <a:lstStyle>
            <a:lvl1pPr marL="0" indent="0">
              <a:lnSpc>
                <a:spcPct val="100000"/>
              </a:lnSpc>
              <a:buNone/>
              <a:defRPr sz="1200" baseline="0">
                <a:solidFill>
                  <a:schemeClr val="tx1"/>
                </a:solidFill>
              </a:defRPr>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62" name="Picture Placeholder 3">
            <a:extLst>
              <a:ext uri="{FF2B5EF4-FFF2-40B4-BE49-F238E27FC236}">
                <a16:creationId xmlns:a16="http://schemas.microsoft.com/office/drawing/2014/main" id="{A71B460C-2ED4-437B-B39B-5533E17E6D72}"/>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63" name="Text Placeholder 24">
            <a:extLst>
              <a:ext uri="{FF2B5EF4-FFF2-40B4-BE49-F238E27FC236}">
                <a16:creationId xmlns:a16="http://schemas.microsoft.com/office/drawing/2014/main" id="{16E4140C-07F4-4D9E-8CD6-C0D4CD1CA02E}"/>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indent="0">
              <a:buNone/>
              <a:defRPr sz="1100" b="1" u="none" baseline="0">
                <a:solidFill>
                  <a:schemeClr val="bg1"/>
                </a:solidFill>
                <a:latin typeface="Arial" panose="020B0604020202020204" pitchFamily="34" charset="0"/>
                <a:cs typeface="Arial" panose="020B0604020202020204" pitchFamily="34" charset="0"/>
              </a:defRPr>
            </a:lvl1pPr>
          </a:lstStyle>
          <a:p>
            <a:r>
              <a:rPr lang="en-US" sz="1050" dirty="0"/>
              <a:t>Name</a:t>
            </a:r>
          </a:p>
        </p:txBody>
      </p:sp>
      <p:sp>
        <p:nvSpPr>
          <p:cNvPr id="64" name="Text Placeholder 26">
            <a:extLst>
              <a:ext uri="{FF2B5EF4-FFF2-40B4-BE49-F238E27FC236}">
                <a16:creationId xmlns:a16="http://schemas.microsoft.com/office/drawing/2014/main" id="{AE421413-6DB2-4D57-87E4-92D101828F92}"/>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65" name="Text Placeholder 27">
            <a:extLst>
              <a:ext uri="{FF2B5EF4-FFF2-40B4-BE49-F238E27FC236}">
                <a16:creationId xmlns:a16="http://schemas.microsoft.com/office/drawing/2014/main" id="{3ABEC12E-884F-437C-8AB5-C15AA7C22F40}"/>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66" name="Text Placeholder 26">
            <a:extLst>
              <a:ext uri="{FF2B5EF4-FFF2-40B4-BE49-F238E27FC236}">
                <a16:creationId xmlns:a16="http://schemas.microsoft.com/office/drawing/2014/main" id="{089199B0-BC8F-41D0-BB2B-7728AB6C8048}"/>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21" name="Title 2">
            <a:extLst>
              <a:ext uri="{FF2B5EF4-FFF2-40B4-BE49-F238E27FC236}">
                <a16:creationId xmlns:a16="http://schemas.microsoft.com/office/drawing/2014/main" id="{860B4E80-5BF1-4FAB-9BDB-4525DE0EA3BF}"/>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1">
            <a:extLst>
              <a:ext uri="{FF2B5EF4-FFF2-40B4-BE49-F238E27FC236}">
                <a16:creationId xmlns:a16="http://schemas.microsoft.com/office/drawing/2014/main" id="{1A072EFC-6C82-4FA9-A9CB-DB28966DAAC6}"/>
              </a:ext>
            </a:extLst>
          </p:cNvPr>
          <p:cNvSpPr>
            <a:spLocks noGrp="1"/>
          </p:cNvSpPr>
          <p:nvPr>
            <p:ph type="ftr" sz="quarter" idx="145"/>
          </p:nvPr>
        </p:nvSpPr>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1913420211"/>
      </p:ext>
    </p:extLst>
  </p:cSld>
  <p:clrMapOvr>
    <a:masterClrMapping/>
  </p:clrMapOvr>
</p:sldLayout>
</file>

<file path=ppt/slideLayouts/slideLayout17.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126" name="Picture Placeholder 3">
            <a:extLst>
              <a:ext uri="{FF2B5EF4-FFF2-40B4-BE49-F238E27FC236}">
                <a16:creationId xmlns:a16="http://schemas.microsoft.com/office/drawing/2014/main" id="{6C19326C-69AF-4986-8B6A-27FE392AE2DD}"/>
              </a:ext>
            </a:extLst>
          </p:cNvPr>
          <p:cNvSpPr>
            <a:spLocks noGrp="1"/>
          </p:cNvSpPr>
          <p:nvPr>
            <p:ph type="pic" sz="quarter" idx="118" hasCustomPrompt="1"/>
          </p:nvPr>
        </p:nvSpPr>
        <p:spPr>
          <a:xfrm>
            <a:off x="1533320"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27" name="Text Placeholder 24">
            <a:extLst>
              <a:ext uri="{FF2B5EF4-FFF2-40B4-BE49-F238E27FC236}">
                <a16:creationId xmlns:a16="http://schemas.microsoft.com/office/drawing/2014/main" id="{C5C42138-2B48-456F-B307-F1B3F71BD98C}"/>
              </a:ext>
            </a:extLst>
          </p:cNvPr>
          <p:cNvSpPr>
            <a:spLocks noGrp="1"/>
          </p:cNvSpPr>
          <p:nvPr>
            <p:ph type="body" idx="119" hasCustomPrompt="1"/>
          </p:nvPr>
        </p:nvSpPr>
        <p:spPr>
          <a:xfrm>
            <a:off x="1533320"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 – Arial Bold 10.5pt</a:t>
            </a:r>
          </a:p>
        </p:txBody>
      </p:sp>
      <p:sp>
        <p:nvSpPr>
          <p:cNvPr id="128" name="Text Placeholder 26">
            <a:extLst>
              <a:ext uri="{FF2B5EF4-FFF2-40B4-BE49-F238E27FC236}">
                <a16:creationId xmlns:a16="http://schemas.microsoft.com/office/drawing/2014/main" id="{CCA49D96-858D-45D1-BB8B-758412A34180}"/>
              </a:ext>
            </a:extLst>
          </p:cNvPr>
          <p:cNvSpPr>
            <a:spLocks noGrp="1"/>
          </p:cNvSpPr>
          <p:nvPr>
            <p:ph type="body" idx="120" hasCustomPrompt="1"/>
          </p:nvPr>
        </p:nvSpPr>
        <p:spPr>
          <a:xfrm>
            <a:off x="1533320"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29" name="Text Placeholder 27">
            <a:extLst>
              <a:ext uri="{FF2B5EF4-FFF2-40B4-BE49-F238E27FC236}">
                <a16:creationId xmlns:a16="http://schemas.microsoft.com/office/drawing/2014/main" id="{BAE2B5B8-A6E4-4863-A0EF-72DD61314F57}"/>
              </a:ext>
            </a:extLst>
          </p:cNvPr>
          <p:cNvSpPr>
            <a:spLocks noGrp="1"/>
          </p:cNvSpPr>
          <p:nvPr>
            <p:ph type="body" idx="121" hasCustomPrompt="1"/>
          </p:nvPr>
        </p:nvSpPr>
        <p:spPr>
          <a:xfrm>
            <a:off x="1533320"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0" name="Text Placeholder 26">
            <a:extLst>
              <a:ext uri="{FF2B5EF4-FFF2-40B4-BE49-F238E27FC236}">
                <a16:creationId xmlns:a16="http://schemas.microsoft.com/office/drawing/2014/main" id="{A8B7C723-5EE5-4AA4-8869-4B3C31552619}"/>
              </a:ext>
            </a:extLst>
          </p:cNvPr>
          <p:cNvSpPr>
            <a:spLocks noGrp="1"/>
          </p:cNvSpPr>
          <p:nvPr>
            <p:ph type="body" idx="122" hasCustomPrompt="1"/>
          </p:nvPr>
        </p:nvSpPr>
        <p:spPr>
          <a:xfrm>
            <a:off x="1533320"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 – Arial 10pt</a:t>
            </a:r>
          </a:p>
        </p:txBody>
      </p:sp>
      <p:sp>
        <p:nvSpPr>
          <p:cNvPr id="131" name="Picture Placeholder 3">
            <a:extLst>
              <a:ext uri="{FF2B5EF4-FFF2-40B4-BE49-F238E27FC236}">
                <a16:creationId xmlns:a16="http://schemas.microsoft.com/office/drawing/2014/main" id="{9C590C15-AA64-42FB-ADFD-BAF5EE2BD083}"/>
              </a:ext>
            </a:extLst>
          </p:cNvPr>
          <p:cNvSpPr>
            <a:spLocks noGrp="1"/>
          </p:cNvSpPr>
          <p:nvPr>
            <p:ph type="pic" sz="quarter" idx="140" hasCustomPrompt="1"/>
          </p:nvPr>
        </p:nvSpPr>
        <p:spPr>
          <a:xfrm>
            <a:off x="1531797"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2" name="Text Placeholder 24">
            <a:extLst>
              <a:ext uri="{FF2B5EF4-FFF2-40B4-BE49-F238E27FC236}">
                <a16:creationId xmlns:a16="http://schemas.microsoft.com/office/drawing/2014/main" id="{71481C4A-D355-41DC-A3C4-E02C04626A1C}"/>
              </a:ext>
            </a:extLst>
          </p:cNvPr>
          <p:cNvSpPr>
            <a:spLocks noGrp="1"/>
          </p:cNvSpPr>
          <p:nvPr>
            <p:ph type="body" idx="141" hasCustomPrompt="1"/>
          </p:nvPr>
        </p:nvSpPr>
        <p:spPr>
          <a:xfrm>
            <a:off x="1531797"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33" name="Text Placeholder 26">
            <a:extLst>
              <a:ext uri="{FF2B5EF4-FFF2-40B4-BE49-F238E27FC236}">
                <a16:creationId xmlns:a16="http://schemas.microsoft.com/office/drawing/2014/main" id="{9204DCC0-F293-4A81-B98C-7A2D62C120E3}"/>
              </a:ext>
            </a:extLst>
          </p:cNvPr>
          <p:cNvSpPr>
            <a:spLocks noGrp="1"/>
          </p:cNvSpPr>
          <p:nvPr>
            <p:ph type="body" idx="142" hasCustomPrompt="1"/>
          </p:nvPr>
        </p:nvSpPr>
        <p:spPr>
          <a:xfrm>
            <a:off x="1531797"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34" name="Text Placeholder 27">
            <a:extLst>
              <a:ext uri="{FF2B5EF4-FFF2-40B4-BE49-F238E27FC236}">
                <a16:creationId xmlns:a16="http://schemas.microsoft.com/office/drawing/2014/main" id="{C62ECE7E-EF62-483F-A1A1-FC81788B4A0B}"/>
              </a:ext>
            </a:extLst>
          </p:cNvPr>
          <p:cNvSpPr>
            <a:spLocks noGrp="1"/>
          </p:cNvSpPr>
          <p:nvPr>
            <p:ph type="body" idx="143" hasCustomPrompt="1"/>
          </p:nvPr>
        </p:nvSpPr>
        <p:spPr>
          <a:xfrm>
            <a:off x="1531797"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35" name="Text Placeholder 26">
            <a:extLst>
              <a:ext uri="{FF2B5EF4-FFF2-40B4-BE49-F238E27FC236}">
                <a16:creationId xmlns:a16="http://schemas.microsoft.com/office/drawing/2014/main" id="{600D4A1C-0DA2-4177-90E3-A5AF3B327211}"/>
              </a:ext>
            </a:extLst>
          </p:cNvPr>
          <p:cNvSpPr>
            <a:spLocks noGrp="1"/>
          </p:cNvSpPr>
          <p:nvPr>
            <p:ph type="body" idx="144" hasCustomPrompt="1"/>
          </p:nvPr>
        </p:nvSpPr>
        <p:spPr>
          <a:xfrm>
            <a:off x="1531797"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46" name="Picture Placeholder 3">
            <a:extLst>
              <a:ext uri="{FF2B5EF4-FFF2-40B4-BE49-F238E27FC236}">
                <a16:creationId xmlns:a16="http://schemas.microsoft.com/office/drawing/2014/main" id="{8278272D-912C-401A-B781-12A2EF480B48}"/>
              </a:ext>
            </a:extLst>
          </p:cNvPr>
          <p:cNvSpPr>
            <a:spLocks noGrp="1"/>
          </p:cNvSpPr>
          <p:nvPr>
            <p:ph type="pic" sz="quarter" idx="174" hasCustomPrompt="1"/>
          </p:nvPr>
        </p:nvSpPr>
        <p:spPr>
          <a:xfrm>
            <a:off x="3939368"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47" name="Text Placeholder 24">
            <a:extLst>
              <a:ext uri="{FF2B5EF4-FFF2-40B4-BE49-F238E27FC236}">
                <a16:creationId xmlns:a16="http://schemas.microsoft.com/office/drawing/2014/main" id="{21671012-53F9-4715-92DF-4E7B5BD3C3D1}"/>
              </a:ext>
            </a:extLst>
          </p:cNvPr>
          <p:cNvSpPr>
            <a:spLocks noGrp="1"/>
          </p:cNvSpPr>
          <p:nvPr>
            <p:ph type="body" idx="175" hasCustomPrompt="1"/>
          </p:nvPr>
        </p:nvSpPr>
        <p:spPr>
          <a:xfrm>
            <a:off x="3939368"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48" name="Text Placeholder 26">
            <a:extLst>
              <a:ext uri="{FF2B5EF4-FFF2-40B4-BE49-F238E27FC236}">
                <a16:creationId xmlns:a16="http://schemas.microsoft.com/office/drawing/2014/main" id="{2AFC408E-7C13-473A-BFBD-B1782F2E6423}"/>
              </a:ext>
            </a:extLst>
          </p:cNvPr>
          <p:cNvSpPr>
            <a:spLocks noGrp="1"/>
          </p:cNvSpPr>
          <p:nvPr>
            <p:ph type="body" idx="176" hasCustomPrompt="1"/>
          </p:nvPr>
        </p:nvSpPr>
        <p:spPr>
          <a:xfrm>
            <a:off x="3939368"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49" name="Text Placeholder 27">
            <a:extLst>
              <a:ext uri="{FF2B5EF4-FFF2-40B4-BE49-F238E27FC236}">
                <a16:creationId xmlns:a16="http://schemas.microsoft.com/office/drawing/2014/main" id="{7EE407EA-1464-457E-ABD1-F2C213890DE1}"/>
              </a:ext>
            </a:extLst>
          </p:cNvPr>
          <p:cNvSpPr>
            <a:spLocks noGrp="1"/>
          </p:cNvSpPr>
          <p:nvPr>
            <p:ph type="body" idx="177" hasCustomPrompt="1"/>
          </p:nvPr>
        </p:nvSpPr>
        <p:spPr>
          <a:xfrm>
            <a:off x="3939368"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0" name="Text Placeholder 26">
            <a:extLst>
              <a:ext uri="{FF2B5EF4-FFF2-40B4-BE49-F238E27FC236}">
                <a16:creationId xmlns:a16="http://schemas.microsoft.com/office/drawing/2014/main" id="{84161308-5A4E-4142-9A4D-E0766E198830}"/>
              </a:ext>
            </a:extLst>
          </p:cNvPr>
          <p:cNvSpPr>
            <a:spLocks noGrp="1"/>
          </p:cNvSpPr>
          <p:nvPr>
            <p:ph type="body" idx="178" hasCustomPrompt="1"/>
          </p:nvPr>
        </p:nvSpPr>
        <p:spPr>
          <a:xfrm>
            <a:off x="3939368"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51" name="Picture Placeholder 3">
            <a:extLst>
              <a:ext uri="{FF2B5EF4-FFF2-40B4-BE49-F238E27FC236}">
                <a16:creationId xmlns:a16="http://schemas.microsoft.com/office/drawing/2014/main" id="{AAF45476-B4F4-476C-8A46-AA42B1173EE6}"/>
              </a:ext>
            </a:extLst>
          </p:cNvPr>
          <p:cNvSpPr>
            <a:spLocks noGrp="1"/>
          </p:cNvSpPr>
          <p:nvPr>
            <p:ph type="pic" sz="quarter" idx="179" hasCustomPrompt="1"/>
          </p:nvPr>
        </p:nvSpPr>
        <p:spPr>
          <a:xfrm>
            <a:off x="3937845"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52" name="Text Placeholder 24">
            <a:extLst>
              <a:ext uri="{FF2B5EF4-FFF2-40B4-BE49-F238E27FC236}">
                <a16:creationId xmlns:a16="http://schemas.microsoft.com/office/drawing/2014/main" id="{FED3F316-48DC-4F36-BDE5-5FDF73F4EC2C}"/>
              </a:ext>
            </a:extLst>
          </p:cNvPr>
          <p:cNvSpPr>
            <a:spLocks noGrp="1"/>
          </p:cNvSpPr>
          <p:nvPr>
            <p:ph type="body" idx="180" hasCustomPrompt="1"/>
          </p:nvPr>
        </p:nvSpPr>
        <p:spPr>
          <a:xfrm>
            <a:off x="3937845"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53" name="Text Placeholder 26">
            <a:extLst>
              <a:ext uri="{FF2B5EF4-FFF2-40B4-BE49-F238E27FC236}">
                <a16:creationId xmlns:a16="http://schemas.microsoft.com/office/drawing/2014/main" id="{EFF65CE5-FBE8-4276-9B82-4F9C5C0E21A9}"/>
              </a:ext>
            </a:extLst>
          </p:cNvPr>
          <p:cNvSpPr>
            <a:spLocks noGrp="1"/>
          </p:cNvSpPr>
          <p:nvPr>
            <p:ph type="body" idx="181" hasCustomPrompt="1"/>
          </p:nvPr>
        </p:nvSpPr>
        <p:spPr>
          <a:xfrm>
            <a:off x="3937845"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54" name="Text Placeholder 27">
            <a:extLst>
              <a:ext uri="{FF2B5EF4-FFF2-40B4-BE49-F238E27FC236}">
                <a16:creationId xmlns:a16="http://schemas.microsoft.com/office/drawing/2014/main" id="{63164B45-85F8-413F-A7EF-8CE7305CEB54}"/>
              </a:ext>
            </a:extLst>
          </p:cNvPr>
          <p:cNvSpPr>
            <a:spLocks noGrp="1"/>
          </p:cNvSpPr>
          <p:nvPr>
            <p:ph type="body" idx="182" hasCustomPrompt="1"/>
          </p:nvPr>
        </p:nvSpPr>
        <p:spPr>
          <a:xfrm>
            <a:off x="3937845"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55" name="Text Placeholder 26">
            <a:extLst>
              <a:ext uri="{FF2B5EF4-FFF2-40B4-BE49-F238E27FC236}">
                <a16:creationId xmlns:a16="http://schemas.microsoft.com/office/drawing/2014/main" id="{EE6C441A-5890-46E1-8A6E-87A7A41D8298}"/>
              </a:ext>
            </a:extLst>
          </p:cNvPr>
          <p:cNvSpPr>
            <a:spLocks noGrp="1"/>
          </p:cNvSpPr>
          <p:nvPr>
            <p:ph type="body" idx="183" hasCustomPrompt="1"/>
          </p:nvPr>
        </p:nvSpPr>
        <p:spPr>
          <a:xfrm>
            <a:off x="3937845"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66" name="Picture Placeholder 3">
            <a:extLst>
              <a:ext uri="{FF2B5EF4-FFF2-40B4-BE49-F238E27FC236}">
                <a16:creationId xmlns:a16="http://schemas.microsoft.com/office/drawing/2014/main" id="{7548BC02-8C42-4866-B60D-09A413148192}"/>
              </a:ext>
            </a:extLst>
          </p:cNvPr>
          <p:cNvSpPr>
            <a:spLocks noGrp="1"/>
          </p:cNvSpPr>
          <p:nvPr>
            <p:ph type="pic" sz="quarter" idx="184" hasCustomPrompt="1"/>
          </p:nvPr>
        </p:nvSpPr>
        <p:spPr>
          <a:xfrm>
            <a:off x="6346081"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67" name="Text Placeholder 24">
            <a:extLst>
              <a:ext uri="{FF2B5EF4-FFF2-40B4-BE49-F238E27FC236}">
                <a16:creationId xmlns:a16="http://schemas.microsoft.com/office/drawing/2014/main" id="{E16DF2DC-789F-4C8A-AE2B-3EEC46631920}"/>
              </a:ext>
            </a:extLst>
          </p:cNvPr>
          <p:cNvSpPr>
            <a:spLocks noGrp="1"/>
          </p:cNvSpPr>
          <p:nvPr>
            <p:ph type="body" idx="185" hasCustomPrompt="1"/>
          </p:nvPr>
        </p:nvSpPr>
        <p:spPr>
          <a:xfrm>
            <a:off x="6346081"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68" name="Text Placeholder 26">
            <a:extLst>
              <a:ext uri="{FF2B5EF4-FFF2-40B4-BE49-F238E27FC236}">
                <a16:creationId xmlns:a16="http://schemas.microsoft.com/office/drawing/2014/main" id="{B10E209C-76DA-4CA2-8966-8ECED051BF0D}"/>
              </a:ext>
            </a:extLst>
          </p:cNvPr>
          <p:cNvSpPr>
            <a:spLocks noGrp="1"/>
          </p:cNvSpPr>
          <p:nvPr>
            <p:ph type="body" idx="186" hasCustomPrompt="1"/>
          </p:nvPr>
        </p:nvSpPr>
        <p:spPr>
          <a:xfrm>
            <a:off x="6346081"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69" name="Text Placeholder 27">
            <a:extLst>
              <a:ext uri="{FF2B5EF4-FFF2-40B4-BE49-F238E27FC236}">
                <a16:creationId xmlns:a16="http://schemas.microsoft.com/office/drawing/2014/main" id="{931A1F0A-9471-482B-A491-673321129268}"/>
              </a:ext>
            </a:extLst>
          </p:cNvPr>
          <p:cNvSpPr>
            <a:spLocks noGrp="1"/>
          </p:cNvSpPr>
          <p:nvPr>
            <p:ph type="body" idx="187" hasCustomPrompt="1"/>
          </p:nvPr>
        </p:nvSpPr>
        <p:spPr>
          <a:xfrm>
            <a:off x="6346081"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0" name="Text Placeholder 26">
            <a:extLst>
              <a:ext uri="{FF2B5EF4-FFF2-40B4-BE49-F238E27FC236}">
                <a16:creationId xmlns:a16="http://schemas.microsoft.com/office/drawing/2014/main" id="{08337813-D31F-4571-AB56-1DA2C84786D8}"/>
              </a:ext>
            </a:extLst>
          </p:cNvPr>
          <p:cNvSpPr>
            <a:spLocks noGrp="1"/>
          </p:cNvSpPr>
          <p:nvPr>
            <p:ph type="body" idx="188" hasCustomPrompt="1"/>
          </p:nvPr>
        </p:nvSpPr>
        <p:spPr>
          <a:xfrm>
            <a:off x="6346081"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1" name="Picture Placeholder 3">
            <a:extLst>
              <a:ext uri="{FF2B5EF4-FFF2-40B4-BE49-F238E27FC236}">
                <a16:creationId xmlns:a16="http://schemas.microsoft.com/office/drawing/2014/main" id="{C2046E39-A34E-4A09-8444-3E463924ACAE}"/>
              </a:ext>
            </a:extLst>
          </p:cNvPr>
          <p:cNvSpPr>
            <a:spLocks noGrp="1"/>
          </p:cNvSpPr>
          <p:nvPr>
            <p:ph type="pic" sz="quarter" idx="189" hasCustomPrompt="1"/>
          </p:nvPr>
        </p:nvSpPr>
        <p:spPr>
          <a:xfrm>
            <a:off x="6344558"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2" name="Text Placeholder 24">
            <a:extLst>
              <a:ext uri="{FF2B5EF4-FFF2-40B4-BE49-F238E27FC236}">
                <a16:creationId xmlns:a16="http://schemas.microsoft.com/office/drawing/2014/main" id="{93EA2454-DE8D-4C7A-A77F-E605547FEE21}"/>
              </a:ext>
            </a:extLst>
          </p:cNvPr>
          <p:cNvSpPr>
            <a:spLocks noGrp="1"/>
          </p:cNvSpPr>
          <p:nvPr>
            <p:ph type="body" idx="190" hasCustomPrompt="1"/>
          </p:nvPr>
        </p:nvSpPr>
        <p:spPr>
          <a:xfrm>
            <a:off x="6344558"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3" name="Text Placeholder 26">
            <a:extLst>
              <a:ext uri="{FF2B5EF4-FFF2-40B4-BE49-F238E27FC236}">
                <a16:creationId xmlns:a16="http://schemas.microsoft.com/office/drawing/2014/main" id="{3A0C321E-C2FC-463F-B69F-3705BD3FD304}"/>
              </a:ext>
            </a:extLst>
          </p:cNvPr>
          <p:cNvSpPr>
            <a:spLocks noGrp="1"/>
          </p:cNvSpPr>
          <p:nvPr>
            <p:ph type="body" idx="191" hasCustomPrompt="1"/>
          </p:nvPr>
        </p:nvSpPr>
        <p:spPr>
          <a:xfrm>
            <a:off x="6344558"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4" name="Text Placeholder 27">
            <a:extLst>
              <a:ext uri="{FF2B5EF4-FFF2-40B4-BE49-F238E27FC236}">
                <a16:creationId xmlns:a16="http://schemas.microsoft.com/office/drawing/2014/main" id="{6772ED06-AC00-4D52-931E-0ED89DDDF5CA}"/>
              </a:ext>
            </a:extLst>
          </p:cNvPr>
          <p:cNvSpPr>
            <a:spLocks noGrp="1"/>
          </p:cNvSpPr>
          <p:nvPr>
            <p:ph type="body" idx="192" hasCustomPrompt="1"/>
          </p:nvPr>
        </p:nvSpPr>
        <p:spPr>
          <a:xfrm>
            <a:off x="6344558"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75" name="Text Placeholder 26">
            <a:extLst>
              <a:ext uri="{FF2B5EF4-FFF2-40B4-BE49-F238E27FC236}">
                <a16:creationId xmlns:a16="http://schemas.microsoft.com/office/drawing/2014/main" id="{8DCC652F-2D0D-41BA-BF39-C72EA84979D6}"/>
              </a:ext>
            </a:extLst>
          </p:cNvPr>
          <p:cNvSpPr>
            <a:spLocks noGrp="1"/>
          </p:cNvSpPr>
          <p:nvPr>
            <p:ph type="body" idx="193" hasCustomPrompt="1"/>
          </p:nvPr>
        </p:nvSpPr>
        <p:spPr>
          <a:xfrm>
            <a:off x="6344558"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76" name="Picture Placeholder 3">
            <a:extLst>
              <a:ext uri="{FF2B5EF4-FFF2-40B4-BE49-F238E27FC236}">
                <a16:creationId xmlns:a16="http://schemas.microsoft.com/office/drawing/2014/main" id="{406182E1-EEF3-4F25-9DB4-E334ACEEC17F}"/>
              </a:ext>
            </a:extLst>
          </p:cNvPr>
          <p:cNvSpPr>
            <a:spLocks noGrp="1"/>
          </p:cNvSpPr>
          <p:nvPr>
            <p:ph type="pic" sz="quarter" idx="194" hasCustomPrompt="1"/>
          </p:nvPr>
        </p:nvSpPr>
        <p:spPr>
          <a:xfrm>
            <a:off x="8752129" y="1341472"/>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77" name="Text Placeholder 24">
            <a:extLst>
              <a:ext uri="{FF2B5EF4-FFF2-40B4-BE49-F238E27FC236}">
                <a16:creationId xmlns:a16="http://schemas.microsoft.com/office/drawing/2014/main" id="{27822F0B-29D5-4575-A1B7-315C7D0A832C}"/>
              </a:ext>
            </a:extLst>
          </p:cNvPr>
          <p:cNvSpPr>
            <a:spLocks noGrp="1"/>
          </p:cNvSpPr>
          <p:nvPr>
            <p:ph type="body" idx="195" hasCustomPrompt="1"/>
          </p:nvPr>
        </p:nvSpPr>
        <p:spPr>
          <a:xfrm>
            <a:off x="8752129" y="2634573"/>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78" name="Text Placeholder 26">
            <a:extLst>
              <a:ext uri="{FF2B5EF4-FFF2-40B4-BE49-F238E27FC236}">
                <a16:creationId xmlns:a16="http://schemas.microsoft.com/office/drawing/2014/main" id="{1C810260-B721-4CC2-ACE6-27794EC4B578}"/>
              </a:ext>
            </a:extLst>
          </p:cNvPr>
          <p:cNvSpPr>
            <a:spLocks noGrp="1"/>
          </p:cNvSpPr>
          <p:nvPr>
            <p:ph type="body" idx="196" hasCustomPrompt="1"/>
          </p:nvPr>
        </p:nvSpPr>
        <p:spPr>
          <a:xfrm>
            <a:off x="8752129" y="3012930"/>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79" name="Text Placeholder 27">
            <a:extLst>
              <a:ext uri="{FF2B5EF4-FFF2-40B4-BE49-F238E27FC236}">
                <a16:creationId xmlns:a16="http://schemas.microsoft.com/office/drawing/2014/main" id="{F30B0CC7-5BA2-4735-8B47-D2217DE1A7D9}"/>
              </a:ext>
            </a:extLst>
          </p:cNvPr>
          <p:cNvSpPr>
            <a:spLocks noGrp="1"/>
          </p:cNvSpPr>
          <p:nvPr>
            <p:ph type="body" idx="197" hasCustomPrompt="1"/>
          </p:nvPr>
        </p:nvSpPr>
        <p:spPr>
          <a:xfrm>
            <a:off x="8752129" y="3195794"/>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0" name="Text Placeholder 26">
            <a:extLst>
              <a:ext uri="{FF2B5EF4-FFF2-40B4-BE49-F238E27FC236}">
                <a16:creationId xmlns:a16="http://schemas.microsoft.com/office/drawing/2014/main" id="{1E05562F-B556-4F93-90E8-7ED06349F267}"/>
              </a:ext>
            </a:extLst>
          </p:cNvPr>
          <p:cNvSpPr>
            <a:spLocks noGrp="1"/>
          </p:cNvSpPr>
          <p:nvPr>
            <p:ph type="body" idx="198" hasCustomPrompt="1"/>
          </p:nvPr>
        </p:nvSpPr>
        <p:spPr>
          <a:xfrm>
            <a:off x="8752129" y="2834130"/>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181" name="Picture Placeholder 3">
            <a:extLst>
              <a:ext uri="{FF2B5EF4-FFF2-40B4-BE49-F238E27FC236}">
                <a16:creationId xmlns:a16="http://schemas.microsoft.com/office/drawing/2014/main" id="{C00B2956-E49B-409D-A9BC-B03FB370046B}"/>
              </a:ext>
            </a:extLst>
          </p:cNvPr>
          <p:cNvSpPr>
            <a:spLocks noGrp="1"/>
          </p:cNvSpPr>
          <p:nvPr>
            <p:ph type="pic" sz="quarter" idx="199" hasCustomPrompt="1"/>
          </p:nvPr>
        </p:nvSpPr>
        <p:spPr>
          <a:xfrm>
            <a:off x="8750606" y="3699164"/>
            <a:ext cx="1562304" cy="1140333"/>
          </a:xfrm>
          <a:prstGeom prst="rect">
            <a:avLst/>
          </a:prstGeom>
        </p:spPr>
        <p:txBody>
          <a:bodyPr lIns="0" tIns="0" rIns="0" bIns="0">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1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82" name="Text Placeholder 24">
            <a:extLst>
              <a:ext uri="{FF2B5EF4-FFF2-40B4-BE49-F238E27FC236}">
                <a16:creationId xmlns:a16="http://schemas.microsoft.com/office/drawing/2014/main" id="{EAB741EE-296D-4B1C-AE9E-BA02D86A5EFC}"/>
              </a:ext>
            </a:extLst>
          </p:cNvPr>
          <p:cNvSpPr>
            <a:spLocks noGrp="1"/>
          </p:cNvSpPr>
          <p:nvPr>
            <p:ph type="body" idx="200" hasCustomPrompt="1"/>
          </p:nvPr>
        </p:nvSpPr>
        <p:spPr>
          <a:xfrm>
            <a:off x="8750606" y="4992265"/>
            <a:ext cx="1975906" cy="180221"/>
          </a:xfrm>
          <a:prstGeom prst="rect">
            <a:avLst/>
          </a:prstGeom>
        </p:spPr>
        <p:txBody>
          <a:bodyPr anchor="b" anchorCtr="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100" b="1" u="none" baseline="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050" dirty="0"/>
              <a:t>Name</a:t>
            </a:r>
          </a:p>
        </p:txBody>
      </p:sp>
      <p:sp>
        <p:nvSpPr>
          <p:cNvPr id="183" name="Text Placeholder 26">
            <a:extLst>
              <a:ext uri="{FF2B5EF4-FFF2-40B4-BE49-F238E27FC236}">
                <a16:creationId xmlns:a16="http://schemas.microsoft.com/office/drawing/2014/main" id="{C8200BE6-3E54-4280-BC0C-0F0D123FD14D}"/>
              </a:ext>
            </a:extLst>
          </p:cNvPr>
          <p:cNvSpPr>
            <a:spLocks noGrp="1"/>
          </p:cNvSpPr>
          <p:nvPr>
            <p:ph type="body" idx="201" hasCustomPrompt="1"/>
          </p:nvPr>
        </p:nvSpPr>
        <p:spPr>
          <a:xfrm>
            <a:off x="8750606" y="5370622"/>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+1 000.000.0000</a:t>
            </a:r>
          </a:p>
        </p:txBody>
      </p:sp>
      <p:sp>
        <p:nvSpPr>
          <p:cNvPr id="184" name="Text Placeholder 27">
            <a:extLst>
              <a:ext uri="{FF2B5EF4-FFF2-40B4-BE49-F238E27FC236}">
                <a16:creationId xmlns:a16="http://schemas.microsoft.com/office/drawing/2014/main" id="{21676941-5F75-42ED-BBE0-A0461D6B4783}"/>
              </a:ext>
            </a:extLst>
          </p:cNvPr>
          <p:cNvSpPr>
            <a:spLocks noGrp="1"/>
          </p:cNvSpPr>
          <p:nvPr>
            <p:ph type="body" idx="202" hasCustomPrompt="1"/>
          </p:nvPr>
        </p:nvSpPr>
        <p:spPr>
          <a:xfrm>
            <a:off x="8750606" y="5553486"/>
            <a:ext cx="1975907"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aaa@Venable.com</a:t>
            </a:r>
          </a:p>
        </p:txBody>
      </p:sp>
      <p:sp>
        <p:nvSpPr>
          <p:cNvPr id="185" name="Text Placeholder 26">
            <a:extLst>
              <a:ext uri="{FF2B5EF4-FFF2-40B4-BE49-F238E27FC236}">
                <a16:creationId xmlns:a16="http://schemas.microsoft.com/office/drawing/2014/main" id="{1C84167F-8D73-4885-870A-148FD21AF8F6}"/>
              </a:ext>
            </a:extLst>
          </p:cNvPr>
          <p:cNvSpPr>
            <a:spLocks noGrp="1"/>
          </p:cNvSpPr>
          <p:nvPr>
            <p:ph type="body" idx="203" hasCustomPrompt="1"/>
          </p:nvPr>
        </p:nvSpPr>
        <p:spPr>
          <a:xfrm>
            <a:off x="8750606" y="5191822"/>
            <a:ext cx="1976572" cy="165119"/>
          </a:xfrm>
          <a:prstGeom prst="rect">
            <a:avLst/>
          </a:prstGeom>
        </p:spPr>
        <p:txBody>
          <a:bodyPr anchor="b" anchorCtr="0">
            <a:noAutofit/>
          </a:bodyPr>
          <a:lstStyle>
            <a:lvl1pPr marL="0" indent="0">
              <a:buNone/>
              <a:defRPr sz="1000">
                <a:solidFill>
                  <a:schemeClr val="tx1"/>
                </a:solidFill>
                <a:latin typeface="Arial" panose="020B0604020202020204" pitchFamily="34" charset="0"/>
                <a:cs typeface="Arial" panose="020B0604020202020204" pitchFamily="34" charset="0"/>
              </a:defRPr>
            </a:lvl1pPr>
          </a:lstStyle>
          <a:p>
            <a:r>
              <a:rPr lang="en-US" dirty="0"/>
              <a:t>Title</a:t>
            </a:r>
          </a:p>
        </p:txBody>
      </p:sp>
      <p:sp>
        <p:nvSpPr>
          <p:cNvPr id="45" name="Title 2">
            <a:extLst>
              <a:ext uri="{FF2B5EF4-FFF2-40B4-BE49-F238E27FC236}">
                <a16:creationId xmlns:a16="http://schemas.microsoft.com/office/drawing/2014/main" id="{5ABF468D-5D75-4D01-9BC0-AA02ABB39369}"/>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solidFill>
                  <a:schemeClr val="tx1"/>
                </a:solidFill>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86726671-2E08-4ECC-8897-A8792691701D}"/>
              </a:ext>
            </a:extLst>
          </p:cNvPr>
          <p:cNvSpPr>
            <a:spLocks noGrp="1"/>
          </p:cNvSpPr>
          <p:nvPr>
            <p:ph type="ftr" sz="quarter" idx="204"/>
          </p:nvPr>
        </p:nvSpPr>
        <p:spPr/>
        <p:txBody>
          <a:bodyPr/>
          <a:lstStyle>
            <a:lvl1pPr>
              <a:defRPr>
                <a:solidFill>
                  <a:schemeClr val="tx2"/>
                </a:solidFill>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54177490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531059" y="1244104"/>
            <a:ext cx="9144000" cy="1024128"/>
          </a:xfrm>
          <a:prstGeom prst="rect">
            <a:avLst/>
          </a:prstGeom>
        </p:spPr>
        <p:txBody>
          <a:bodyPr anchor="b" anchorCtr="0">
            <a:noAutofit/>
          </a:bodyPr>
          <a:lstStyle>
            <a:lvl1pPr algn="l">
              <a:defRPr sz="3200" b="1" spc="50" baseline="0">
                <a:solidFill>
                  <a:schemeClr val="tx1"/>
                </a:solidFill>
                <a:latin typeface="Arial" panose="020B0604020202020204" pitchFamily="34" charset="0"/>
                <a:cs typeface="Arial" panose="020B0604020202020204" pitchFamily="34" charset="0"/>
              </a:defRPr>
            </a:lvl1pPr>
          </a:lstStyle>
          <a:p>
            <a:r>
              <a:rPr lang="en-US" dirty="0"/>
              <a:t>Slide Divider Header -- Arial Bold 32pt</a:t>
            </a:r>
          </a:p>
        </p:txBody>
      </p:sp>
      <p:cxnSp>
        <p:nvCxnSpPr>
          <p:cNvPr id="6" name="Straight Connector 5"/>
          <p:cNvCxnSpPr/>
          <p:nvPr userDrawn="1"/>
        </p:nvCxnSpPr>
        <p:spPr>
          <a:xfrm>
            <a:off x="1524000" y="1247912"/>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746CDA5-22E6-46BC-BB73-1609861E5CAA}"/>
              </a:ext>
            </a:extLst>
          </p:cNvPr>
          <p:cNvCxnSpPr>
            <a:cxnSpLocks/>
          </p:cNvCxnSpPr>
          <p:nvPr userDrawn="1"/>
        </p:nvCxnSpPr>
        <p:spPr>
          <a:xfrm>
            <a:off x="1523999" y="3089433"/>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BE534CD7-0EC5-4FF8-856C-9F9B623E347C}"/>
              </a:ext>
            </a:extLst>
          </p:cNvPr>
          <p:cNvSpPr>
            <a:spLocks noGrp="1"/>
          </p:cNvSpPr>
          <p:nvPr>
            <p:ph type="subTitle" idx="1" hasCustomPrompt="1"/>
          </p:nvPr>
        </p:nvSpPr>
        <p:spPr>
          <a:xfrm>
            <a:off x="1533915" y="2472039"/>
            <a:ext cx="9144000" cy="575962"/>
          </a:xfrm>
          <a:prstGeom prst="rect">
            <a:avLst/>
          </a:prstGeom>
        </p:spPr>
        <p:txBody>
          <a:bodyPr lIns="0" tIns="0" rIns="0" bIns="0">
            <a:noAutofit/>
          </a:bodyPr>
          <a:lstStyle>
            <a:lvl1pPr marL="0" indent="0" algn="l">
              <a:spcBef>
                <a:spcPts val="0"/>
              </a:spcBef>
              <a:buNone/>
              <a:defRPr sz="2000" b="1" spc="50"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20pt </a:t>
            </a:r>
          </a:p>
          <a:p>
            <a:endParaRPr lang="en-US" dirty="0"/>
          </a:p>
        </p:txBody>
      </p:sp>
    </p:spTree>
    <p:extLst>
      <p:ext uri="{BB962C8B-B14F-4D97-AF65-F5344CB8AC3E}">
        <p14:creationId xmlns:p14="http://schemas.microsoft.com/office/powerpoint/2010/main" val="3459216"/>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2025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2.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DAF1A2E7-18F6-4CFD-8CDB-AAACD9687854}"/>
              </a:ext>
            </a:extLst>
          </p:cNvPr>
          <p:cNvSpPr>
            <a:spLocks noGrp="1"/>
          </p:cNvSpPr>
          <p:nvPr>
            <p:ph type="ctrTitle" hasCustomPrompt="1"/>
          </p:nvPr>
        </p:nvSpPr>
        <p:spPr>
          <a:xfrm>
            <a:off x="1524002" y="1247912"/>
            <a:ext cx="8251766"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3" name="Subtitle 2">
            <a:extLst>
              <a:ext uri="{FF2B5EF4-FFF2-40B4-BE49-F238E27FC236}">
                <a16:creationId xmlns:a16="http://schemas.microsoft.com/office/drawing/2014/main" id="{115EB460-3EE5-456D-9746-FB4EBDAED007}"/>
              </a:ext>
            </a:extLst>
          </p:cNvPr>
          <p:cNvSpPr>
            <a:spLocks noGrp="1"/>
          </p:cNvSpPr>
          <p:nvPr>
            <p:ph type="subTitle" idx="1" hasCustomPrompt="1"/>
          </p:nvPr>
        </p:nvSpPr>
        <p:spPr>
          <a:xfrm>
            <a:off x="1524001" y="2472039"/>
            <a:ext cx="8251766"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
        <p:nvSpPr>
          <p:cNvPr id="3" name="Picture Placeholder 2">
            <a:extLst>
              <a:ext uri="{FF2B5EF4-FFF2-40B4-BE49-F238E27FC236}">
                <a16:creationId xmlns:a16="http://schemas.microsoft.com/office/drawing/2014/main" id="{AFA9104E-6EDD-4ACF-9297-B41BFD8E265F}"/>
              </a:ext>
            </a:extLst>
          </p:cNvPr>
          <p:cNvSpPr>
            <a:spLocks noGrp="1"/>
          </p:cNvSpPr>
          <p:nvPr>
            <p:ph type="pic" sz="quarter" idx="28"/>
          </p:nvPr>
        </p:nvSpPr>
        <p:spPr>
          <a:xfrm>
            <a:off x="10015728" y="1243815"/>
            <a:ext cx="2176272" cy="1847088"/>
          </a:xfrm>
        </p:spPr>
        <p:txBody>
          <a:bodyPr/>
          <a:lstStyle>
            <a:lvl1pPr algn="ctr">
              <a:defRPr>
                <a:solidFill>
                  <a:srgbClr val="FFFFFF"/>
                </a:solidFill>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B4AD0804-EAD5-4BA1-A26B-501A7ECF2293}"/>
              </a:ext>
            </a:extLst>
          </p:cNvPr>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15" name="Text Placeholder 2">
            <a:extLst>
              <a:ext uri="{FF2B5EF4-FFF2-40B4-BE49-F238E27FC236}">
                <a16:creationId xmlns:a16="http://schemas.microsoft.com/office/drawing/2014/main" id="{4D627515-2997-4931-9181-8E1207DF0ABD}"/>
              </a:ext>
            </a:extLst>
          </p:cNvPr>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 -- Arial 14pt</a:t>
            </a:r>
          </a:p>
        </p:txBody>
      </p:sp>
      <p:sp>
        <p:nvSpPr>
          <p:cNvPr id="16" name="Text Placeholder 2">
            <a:extLst>
              <a:ext uri="{FF2B5EF4-FFF2-40B4-BE49-F238E27FC236}">
                <a16:creationId xmlns:a16="http://schemas.microsoft.com/office/drawing/2014/main" id="{1BDABAAC-75AE-4561-898A-0FED701B8E10}"/>
              </a:ext>
            </a:extLst>
          </p:cNvPr>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7" name="Text Placeholder 2">
            <a:extLst>
              <a:ext uri="{FF2B5EF4-FFF2-40B4-BE49-F238E27FC236}">
                <a16:creationId xmlns:a16="http://schemas.microsoft.com/office/drawing/2014/main" id="{B6BE1ABF-3539-4DA9-9CB6-6ECD2623D395}"/>
              </a:ext>
            </a:extLst>
          </p:cNvPr>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4" name="Text Placeholder 2">
            <a:extLst>
              <a:ext uri="{FF2B5EF4-FFF2-40B4-BE49-F238E27FC236}">
                <a16:creationId xmlns:a16="http://schemas.microsoft.com/office/drawing/2014/main" id="{D550F79C-6758-443B-B844-E6B730CCEA8F}"/>
              </a:ext>
            </a:extLst>
          </p:cNvPr>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5" name="Text Placeholder 2">
            <a:extLst>
              <a:ext uri="{FF2B5EF4-FFF2-40B4-BE49-F238E27FC236}">
                <a16:creationId xmlns:a16="http://schemas.microsoft.com/office/drawing/2014/main" id="{0ACABCDF-FED5-4E30-B9E6-46E53EFDF2F8}"/>
              </a:ext>
            </a:extLst>
          </p:cNvPr>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26394769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p:cNvSpPr>
            <a:spLocks noGrp="1"/>
          </p:cNvSpPr>
          <p:nvPr>
            <p:ph type="body" idx="18" hasCustomPrompt="1"/>
          </p:nvPr>
        </p:nvSpPr>
        <p:spPr>
          <a:xfrm>
            <a:off x="1531047" y="3703321"/>
            <a:ext cx="5373684" cy="229764"/>
          </a:xfrm>
          <a:prstGeom prst="rect">
            <a:avLst/>
          </a:prstGeom>
        </p:spPr>
        <p:txBody>
          <a:bodyPr lIns="0" tIns="0" rIns="0" bIns="0" anchor="t" anchorCtr="0">
            <a:noAutofit/>
          </a:bodyPr>
          <a:lstStyle>
            <a:lvl1pPr marL="0" indent="0">
              <a:lnSpc>
                <a:spcPct val="100000"/>
              </a:lnSpc>
              <a:spcBef>
                <a:spcPts val="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r>
              <a:rPr lang="en-US" sz="1400" spc="50" dirty="0"/>
              <a:t> -- Arial Bold 14pt</a:t>
            </a:r>
          </a:p>
        </p:txBody>
      </p:sp>
      <p:sp>
        <p:nvSpPr>
          <p:cNvPr id="22" name="Text Placeholder 2"/>
          <p:cNvSpPr>
            <a:spLocks noGrp="1"/>
          </p:cNvSpPr>
          <p:nvPr>
            <p:ph type="body" idx="22" hasCustomPrompt="1"/>
          </p:nvPr>
        </p:nvSpPr>
        <p:spPr>
          <a:xfrm>
            <a:off x="1531044" y="3948324"/>
            <a:ext cx="5373686" cy="242676"/>
          </a:xfrm>
          <a:prstGeom prst="rect">
            <a:avLst/>
          </a:prstGeom>
        </p:spPr>
        <p:txBody>
          <a:bodyPr lIns="0" tIns="0" rIns="0" bIns="0" anchor="t" anchorCtr="0">
            <a:noAutofit/>
          </a:bodyPr>
          <a:lstStyle>
            <a:lvl1pPr marL="0" indent="0">
              <a:lnSpc>
                <a:spcPct val="100000"/>
              </a:lnSpc>
              <a:spcBef>
                <a:spcPts val="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Arial 14pt</a:t>
            </a:r>
          </a:p>
        </p:txBody>
      </p:sp>
      <p:sp>
        <p:nvSpPr>
          <p:cNvPr id="23" name="Text Placeholder 2"/>
          <p:cNvSpPr>
            <a:spLocks noGrp="1"/>
          </p:cNvSpPr>
          <p:nvPr>
            <p:ph type="body" idx="23" hasCustomPrompt="1"/>
          </p:nvPr>
        </p:nvSpPr>
        <p:spPr>
          <a:xfrm>
            <a:off x="1531050" y="5054614"/>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a:prstGeom prst="rect">
            <a:avLst/>
          </a:prstGeo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a:prstGeom prst="rect">
            <a:avLst/>
          </a:prstGeo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11" name="Title 1">
            <a:extLst>
              <a:ext uri="{FF2B5EF4-FFF2-40B4-BE49-F238E27FC236}">
                <a16:creationId xmlns:a16="http://schemas.microsoft.com/office/drawing/2014/main" id="{7C95CFF1-3084-4A3E-BEE5-5D3D79822F63}"/>
              </a:ext>
            </a:extLst>
          </p:cNvPr>
          <p:cNvSpPr>
            <a:spLocks noGrp="1"/>
          </p:cNvSpPr>
          <p:nvPr>
            <p:ph type="ctrTitle" hasCustomPrompt="1"/>
          </p:nvPr>
        </p:nvSpPr>
        <p:spPr>
          <a:xfrm>
            <a:off x="1524001" y="1247912"/>
            <a:ext cx="9143999" cy="1023016"/>
          </a:xfrm>
          <a:prstGeom prst="rect">
            <a:avLst/>
          </a:prstGeom>
        </p:spPr>
        <p:txBody>
          <a:bodyPr lIns="0" tIns="0" rIns="0" bIns="0" anchor="b" anchorCtr="0">
            <a:noAutofit/>
          </a:bodyPr>
          <a:lstStyle>
            <a:lvl1pPr algn="l">
              <a:defRPr sz="3200" b="1" spc="50" baseline="0">
                <a:solidFill>
                  <a:srgbClr val="FFFFFF"/>
                </a:solidFill>
                <a:latin typeface="Arial" panose="020B0604020202020204" pitchFamily="34" charset="0"/>
                <a:cs typeface="Arial" panose="020B0604020202020204" pitchFamily="34" charset="0"/>
              </a:defRPr>
            </a:lvl1pPr>
          </a:lstStyle>
          <a:p>
            <a:r>
              <a:rPr lang="en-US" dirty="0"/>
              <a:t>Presentation Title -- Arial Bold 32pt</a:t>
            </a:r>
          </a:p>
        </p:txBody>
      </p:sp>
      <p:sp>
        <p:nvSpPr>
          <p:cNvPr id="14" name="Subtitle 2">
            <a:extLst>
              <a:ext uri="{FF2B5EF4-FFF2-40B4-BE49-F238E27FC236}">
                <a16:creationId xmlns:a16="http://schemas.microsoft.com/office/drawing/2014/main" id="{0B23F9AA-43D6-4055-A772-C9AC1CFB4E83}"/>
              </a:ext>
            </a:extLst>
          </p:cNvPr>
          <p:cNvSpPr>
            <a:spLocks noGrp="1"/>
          </p:cNvSpPr>
          <p:nvPr>
            <p:ph type="subTitle" idx="1" hasCustomPrompt="1"/>
          </p:nvPr>
        </p:nvSpPr>
        <p:spPr>
          <a:xfrm>
            <a:off x="1524000" y="2472039"/>
            <a:ext cx="9143999" cy="612672"/>
          </a:xfrm>
          <a:prstGeom prst="rect">
            <a:avLst/>
          </a:prstGeom>
        </p:spPr>
        <p:txBody>
          <a:bodyPr lIns="0" tIns="0" rIns="0" bIns="0">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 Arial Bold 20 </a:t>
            </a:r>
          </a:p>
        </p:txBody>
      </p:sp>
    </p:spTree>
    <p:extLst>
      <p:ext uri="{BB962C8B-B14F-4D97-AF65-F5344CB8AC3E}">
        <p14:creationId xmlns:p14="http://schemas.microsoft.com/office/powerpoint/2010/main" val="329900054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C843E58A-D7A5-44F5-998A-AD2DDC163E6E}"/>
              </a:ext>
            </a:extLst>
          </p:cNvPr>
          <p:cNvSpPr>
            <a:spLocks noGrp="1"/>
          </p:cNvSpPr>
          <p:nvPr>
            <p:ph type="ftr" sz="quarter" idx="10"/>
          </p:nvPr>
        </p:nvSpPr>
        <p:spPr/>
        <p:txBody>
          <a:bodyPr/>
          <a:lstStyle>
            <a:lvl1pPr>
              <a:defRPr/>
            </a:lvl1pPr>
          </a:lstStyle>
          <a:p>
            <a:r>
              <a:rPr lang="en-US" dirty="0"/>
              <a:t> © 2025  /  Confidential  /  Slide  </a:t>
            </a:r>
            <a:fld id="{1AEA1191-217B-42DC-A141-83FE8D09B662}" type="slidenum">
              <a:rPr smtClean="0"/>
              <a:pPr/>
              <a:t>‹#›</a:t>
            </a:fld>
            <a:endParaRPr dirty="0"/>
          </a:p>
        </p:txBody>
      </p:sp>
      <p:sp>
        <p:nvSpPr>
          <p:cNvPr id="4" name="Text Placeholder 3">
            <a:extLst>
              <a:ext uri="{FF2B5EF4-FFF2-40B4-BE49-F238E27FC236}">
                <a16:creationId xmlns:a16="http://schemas.microsoft.com/office/drawing/2014/main" id="{1C0747FA-6D23-4CDF-B444-D9FF3D06AE5A}"/>
              </a:ext>
            </a:extLst>
          </p:cNvPr>
          <p:cNvSpPr>
            <a:spLocks noGrp="1"/>
          </p:cNvSpPr>
          <p:nvPr>
            <p:ph type="body" sz="quarter" idx="11"/>
          </p:nvPr>
        </p:nvSpPr>
        <p:spPr>
          <a:xfrm>
            <a:off x="1524000" y="1333500"/>
            <a:ext cx="9144000" cy="4381500"/>
          </a:xfrm>
        </p:spPr>
        <p:txBody>
          <a:bodyPr/>
          <a:lstStyle>
            <a:lvl5pPr marL="1085850" indent="-228600">
              <a:buFont typeface="Georgia" panose="02040502050405020303" pitchFamily="18"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3208798"/>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userDrawn="1">
          <p15:clr>
            <a:srgbClr val="FBAE40"/>
          </p15:clr>
        </p15:guide>
      </p15:sldGuideLst>
    </p:ext>
  </p:extLst>
</p:sldLayout>
</file>

<file path=ppt/slideLayouts/slideLayout5.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1 Column wSubheader">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B156C4E2-A8F5-4D61-8C8D-822BD0210E7D}"/>
              </a:ext>
            </a:extLst>
          </p:cNvPr>
          <p:cNvSpPr>
            <a:spLocks noGrp="1"/>
          </p:cNvSpPr>
          <p:nvPr>
            <p:ph type="body" sz="quarter" idx="11" hasCustomPrompt="1"/>
          </p:nvPr>
        </p:nvSpPr>
        <p:spPr>
          <a:xfrm>
            <a:off x="1524000" y="963549"/>
            <a:ext cx="9144000" cy="261747"/>
          </a:xfrm>
          <a:prstGeom prst="rect">
            <a:avLst/>
          </a:prstGeom>
        </p:spPr>
        <p:txBody>
          <a:bodyPr/>
          <a:lstStyle>
            <a:lvl1pPr marL="0" indent="0" algn="l">
              <a:buNone/>
              <a:defRPr lang="en-US" sz="1600" b="0" kern="1200" spc="50" baseline="0" dirty="0">
                <a:solidFill>
                  <a:schemeClr val="tx2"/>
                </a:solidFill>
                <a:cs typeface="Arial" panose="020B0604020202020204" pitchFamily="34" charset="0"/>
              </a:defRPr>
            </a:lvl1pPr>
          </a:lstStyle>
          <a:p>
            <a:r>
              <a:rPr lang="en-US" sz="1600" b="0" kern="1200" spc="50" baseline="0" dirty="0" err="1">
                <a:solidFill>
                  <a:schemeClr val="tx2"/>
                </a:solidFill>
                <a:latin typeface="+mn-lt"/>
                <a:ea typeface="+mj-ea"/>
                <a:cs typeface="Arial" panose="020B0604020202020204" pitchFamily="34" charset="0"/>
              </a:rPr>
              <a:t>Subheader</a:t>
            </a:r>
            <a:r>
              <a:rPr lang="en-US" sz="1600" b="0" kern="1200" spc="50" baseline="0" dirty="0">
                <a:solidFill>
                  <a:schemeClr val="tx2"/>
                </a:solidFill>
                <a:latin typeface="+mn-lt"/>
                <a:ea typeface="+mj-ea"/>
                <a:cs typeface="Arial" panose="020B0604020202020204" pitchFamily="34" charset="0"/>
              </a:rPr>
              <a:t> -- Georgia 16pt</a:t>
            </a:r>
          </a:p>
        </p:txBody>
      </p:sp>
      <p:sp>
        <p:nvSpPr>
          <p:cNvPr id="20" name="Text Placeholder 19">
            <a:extLst>
              <a:ext uri="{FF2B5EF4-FFF2-40B4-BE49-F238E27FC236}">
                <a16:creationId xmlns:a16="http://schemas.microsoft.com/office/drawing/2014/main" id="{EEA7BC89-2D7F-4F47-9686-02F98CFA32FE}"/>
              </a:ext>
            </a:extLst>
          </p:cNvPr>
          <p:cNvSpPr>
            <a:spLocks noGrp="1"/>
          </p:cNvSpPr>
          <p:nvPr>
            <p:ph type="body" sz="quarter" idx="12" hasCustomPrompt="1"/>
          </p:nvPr>
        </p:nvSpPr>
        <p:spPr>
          <a:xfrm>
            <a:off x="1524000" y="527922"/>
            <a:ext cx="9144000" cy="457603"/>
          </a:xfrm>
          <a:prstGeom prst="rect">
            <a:avLst/>
          </a:prstGeom>
        </p:spPr>
        <p:txBody>
          <a:bodyPr/>
          <a:lstStyle>
            <a:lvl1pPr marL="0" indent="0">
              <a:buNone/>
              <a:defRPr sz="2800" b="1">
                <a:latin typeface="Arial" panose="020B0604020202020204" pitchFamily="34" charset="0"/>
                <a:cs typeface="Arial" panose="020B0604020202020204" pitchFamily="34" charset="0"/>
              </a:defRPr>
            </a:lvl1pPr>
          </a:lstStyle>
          <a:p>
            <a:r>
              <a:rPr lang="en-US" dirty="0"/>
              <a:t>Header -- Arial Bold 28pt max (26pt min)</a:t>
            </a:r>
          </a:p>
        </p:txBody>
      </p:sp>
      <p:sp>
        <p:nvSpPr>
          <p:cNvPr id="6" name="Text Placeholder 4">
            <a:extLst>
              <a:ext uri="{FF2B5EF4-FFF2-40B4-BE49-F238E27FC236}">
                <a16:creationId xmlns:a16="http://schemas.microsoft.com/office/drawing/2014/main" id="{47CDC689-86BD-49A5-9F15-070624DAC375}"/>
              </a:ext>
            </a:extLst>
          </p:cNvPr>
          <p:cNvSpPr>
            <a:spLocks noGrp="1"/>
          </p:cNvSpPr>
          <p:nvPr>
            <p:ph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3">
            <a:extLst>
              <a:ext uri="{FF2B5EF4-FFF2-40B4-BE49-F238E27FC236}">
                <a16:creationId xmlns:a16="http://schemas.microsoft.com/office/drawing/2014/main" id="{A480912A-EC75-552D-A77D-9D00B62538EE}"/>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462316406"/>
      </p:ext>
    </p:extLst>
  </p:cSld>
  <p:clrMapOvr>
    <a:masterClrMapping/>
  </p:clrMapOvr>
  <p:hf sldNum="0" hdr="0" dt="0"/>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4E0EDE28-D0F7-4C05-899F-929D8128659A}"/>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 name="Footer Placeholder 2">
            <a:extLst>
              <a:ext uri="{FF2B5EF4-FFF2-40B4-BE49-F238E27FC236}">
                <a16:creationId xmlns:a16="http://schemas.microsoft.com/office/drawing/2014/main" id="{D0AA8BB5-85EE-1B5A-2856-8681C2EEFDC2}"/>
              </a:ext>
            </a:extLst>
          </p:cNvPr>
          <p:cNvSpPr>
            <a:spLocks noGrp="1"/>
          </p:cNvSpPr>
          <p:nvPr>
            <p:ph type="ftr" sz="quarter" idx="10"/>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3720786639"/>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A08CD85E-3E0F-4E73-8E59-D26229FCA3D8}"/>
              </a:ext>
            </a:extLst>
          </p:cNvPr>
          <p:cNvSpPr>
            <a:spLocks noGrp="1"/>
          </p:cNvSpPr>
          <p:nvPr>
            <p:ph type="ftr" sz="quarter" idx="10"/>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116897434"/>
      </p:ext>
    </p:extLst>
  </p:cSld>
  <p:clrMapOvr>
    <a:masterClrMapping/>
  </p:clrMapOvr>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F4B30474-9B83-487D-9836-243EED20E6B0}"/>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6" name="Text Placeholder 4">
            <a:extLst>
              <a:ext uri="{FF2B5EF4-FFF2-40B4-BE49-F238E27FC236}">
                <a16:creationId xmlns:a16="http://schemas.microsoft.com/office/drawing/2014/main" id="{9785C750-FC18-413C-99B5-96B5158CB75E}"/>
              </a:ext>
            </a:extLst>
          </p:cNvPr>
          <p:cNvSpPr>
            <a:spLocks noGrp="1"/>
          </p:cNvSpPr>
          <p:nvPr>
            <p:ph idx="1"/>
          </p:nvPr>
        </p:nvSpPr>
        <p:spPr>
          <a:xfrm>
            <a:off x="1533525" y="1333500"/>
            <a:ext cx="44100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8" name="Text Placeholder 4">
            <a:extLst>
              <a:ext uri="{FF2B5EF4-FFF2-40B4-BE49-F238E27FC236}">
                <a16:creationId xmlns:a16="http://schemas.microsoft.com/office/drawing/2014/main" id="{814C435F-3E3D-4C37-9582-9CA0B739AF78}"/>
              </a:ext>
            </a:extLst>
          </p:cNvPr>
          <p:cNvSpPr>
            <a:spLocks noGrp="1"/>
          </p:cNvSpPr>
          <p:nvPr>
            <p:ph idx="19"/>
          </p:nvPr>
        </p:nvSpPr>
        <p:spPr>
          <a:xfrm>
            <a:off x="6238875" y="1333500"/>
            <a:ext cx="442912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3" name="Footer Placeholder 3">
            <a:extLst>
              <a:ext uri="{FF2B5EF4-FFF2-40B4-BE49-F238E27FC236}">
                <a16:creationId xmlns:a16="http://schemas.microsoft.com/office/drawing/2014/main" id="{6CB88CAB-700B-84CA-3323-21E0CB92BEE9}"/>
              </a:ext>
            </a:extLst>
          </p:cNvPr>
          <p:cNvSpPr>
            <a:spLocks noGrp="1"/>
          </p:cNvSpPr>
          <p:nvPr>
            <p:ph type="ftr" sz="quarter" idx="18"/>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006441676"/>
      </p:ext>
    </p:extLst>
  </p:cSld>
  <p:clrMapOvr>
    <a:masterClrMapping/>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5" name="Text Placeholder 2"/>
          <p:cNvSpPr>
            <a:spLocks noGrp="1"/>
          </p:cNvSpPr>
          <p:nvPr>
            <p:ph type="body" idx="16" hasCustomPrompt="1"/>
          </p:nvPr>
        </p:nvSpPr>
        <p:spPr>
          <a:xfrm>
            <a:off x="1531458" y="1341321"/>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21" name="Text Placeholder 2">
            <a:extLst>
              <a:ext uri="{FF2B5EF4-FFF2-40B4-BE49-F238E27FC236}">
                <a16:creationId xmlns:a16="http://schemas.microsoft.com/office/drawing/2014/main" id="{E5FB0862-A011-4B67-B24B-E9A6E52226F3}"/>
              </a:ext>
            </a:extLst>
          </p:cNvPr>
          <p:cNvSpPr>
            <a:spLocks noGrp="1"/>
          </p:cNvSpPr>
          <p:nvPr>
            <p:ph type="body" idx="21" hasCustomPrompt="1"/>
          </p:nvPr>
        </p:nvSpPr>
        <p:spPr>
          <a:xfrm>
            <a:off x="6236807" y="1342644"/>
            <a:ext cx="4427222" cy="258879"/>
          </a:xfrm>
          <a:prstGeom prst="rect">
            <a:avLst/>
          </a:prstGeom>
        </p:spPr>
        <p:txBody>
          <a:bodyPr lIns="0" tIns="0" rIns="0" bIns="0" anchor="t" anchorCtr="0">
            <a:noAutofit/>
          </a:bodyPr>
          <a:lstStyle>
            <a:lvl1pPr marL="0" indent="0">
              <a:buNone/>
              <a:defRPr sz="1800" b="0" spc="50" baseline="0">
                <a:solidFill>
                  <a:schemeClr val="bg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Subheader</a:t>
            </a:r>
            <a:r>
              <a:rPr lang="en-US" dirty="0"/>
              <a:t> -- Arial 18pt</a:t>
            </a:r>
          </a:p>
        </p:txBody>
      </p:sp>
      <p:sp>
        <p:nvSpPr>
          <p:cNvPr id="9" name="Title 2">
            <a:extLst>
              <a:ext uri="{FF2B5EF4-FFF2-40B4-BE49-F238E27FC236}">
                <a16:creationId xmlns:a16="http://schemas.microsoft.com/office/drawing/2014/main" id="{E2CF9C02-25D0-4F3B-98D8-4BBB2EAA9241}"/>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23" name="Text Placeholder 4">
            <a:extLst>
              <a:ext uri="{FF2B5EF4-FFF2-40B4-BE49-F238E27FC236}">
                <a16:creationId xmlns:a16="http://schemas.microsoft.com/office/drawing/2014/main" id="{1A456A59-4C2A-4D1D-9084-79C72953E89F}"/>
              </a:ext>
            </a:extLst>
          </p:cNvPr>
          <p:cNvSpPr>
            <a:spLocks noGrp="1"/>
          </p:cNvSpPr>
          <p:nvPr>
            <p:ph idx="1" hasCustomPrompt="1"/>
          </p:nvPr>
        </p:nvSpPr>
        <p:spPr>
          <a:xfrm>
            <a:off x="1524000" y="1725612"/>
            <a:ext cx="4429125" cy="3989388"/>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lvl1pPr>
            <a:lvl2pPr>
              <a:defRPr/>
            </a:lvl2pPr>
            <a:lvl3pPr>
              <a:defRPr/>
            </a:lvl3pPr>
            <a:lvl4pPr>
              <a:defRPr/>
            </a:lvl4pPr>
            <a:lvl5pPr>
              <a:defRPr/>
            </a:lvl5p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
        <p:nvSpPr>
          <p:cNvPr id="28" name="Text Placeholder 4">
            <a:extLst>
              <a:ext uri="{FF2B5EF4-FFF2-40B4-BE49-F238E27FC236}">
                <a16:creationId xmlns:a16="http://schemas.microsoft.com/office/drawing/2014/main" id="{B770A270-2281-42ED-9718-FD73B9161753}"/>
              </a:ext>
            </a:extLst>
          </p:cNvPr>
          <p:cNvSpPr>
            <a:spLocks noGrp="1"/>
          </p:cNvSpPr>
          <p:nvPr>
            <p:ph idx="24"/>
          </p:nvPr>
        </p:nvSpPr>
        <p:spPr>
          <a:xfrm>
            <a:off x="6238875" y="1725612"/>
            <a:ext cx="4429125" cy="3989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Click to edit Master text styles</a:t>
            </a:r>
          </a:p>
          <a:p>
            <a:pPr marL="0" marR="0" lvl="1"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Second level</a:t>
            </a:r>
          </a:p>
          <a:p>
            <a:pPr marL="0" marR="0" lvl="2"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Third level</a:t>
            </a:r>
          </a:p>
          <a:p>
            <a:pPr marL="0" marR="0" lvl="3"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Fourth level</a:t>
            </a:r>
          </a:p>
          <a:p>
            <a:pPr marL="0" marR="0" lvl="4"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a:solidFill>
                  <a:srgbClr val="011E41"/>
                </a:solidFill>
                <a:latin typeface="Georgia" panose="02040502050405020303" pitchFamily="18" charset="0"/>
              </a:rPr>
              <a:t>Fifth level</a:t>
            </a:r>
            <a:endParaRPr lang="en-US" dirty="0"/>
          </a:p>
        </p:txBody>
      </p:sp>
      <p:sp>
        <p:nvSpPr>
          <p:cNvPr id="2" name="Footer Placeholder 2">
            <a:extLst>
              <a:ext uri="{FF2B5EF4-FFF2-40B4-BE49-F238E27FC236}">
                <a16:creationId xmlns:a16="http://schemas.microsoft.com/office/drawing/2014/main" id="{D5C9C65D-D773-D590-3AB2-27462BBD2C6F}"/>
              </a:ext>
            </a:extLst>
          </p:cNvPr>
          <p:cNvSpPr>
            <a:spLocks noGrp="1"/>
          </p:cNvSpPr>
          <p:nvPr>
            <p:ph type="ftr" sz="quarter" idx="23"/>
          </p:nvPr>
        </p:nvSpPr>
        <p:spPr>
          <a:xfrm>
            <a:off x="9108255" y="6214985"/>
            <a:ext cx="2572512" cy="300482"/>
          </a:xfrm>
        </p:spPr>
        <p:txBody>
          <a:bodyPr/>
          <a:lstStyle>
            <a:lvl1pPr>
              <a:defRPr/>
            </a:lvl1pPr>
          </a:lstStyle>
          <a:p>
            <a:r>
              <a:rPr lang="en-US" dirty="0"/>
              <a:t> © 2025  /  Confidential  /  Slide  </a:t>
            </a:r>
            <a:fld id="{1AEA1191-217B-42DC-A141-83FE8D09B662}" type="slidenum">
              <a:rPr smtClean="0"/>
              <a:pPr/>
              <a:t>‹#›</a:t>
            </a:fld>
            <a:endParaRPr dirty="0"/>
          </a:p>
        </p:txBody>
      </p:sp>
    </p:spTree>
    <p:extLst>
      <p:ext uri="{BB962C8B-B14F-4D97-AF65-F5344CB8AC3E}">
        <p14:creationId xmlns:p14="http://schemas.microsoft.com/office/powerpoint/2010/main" val="272382202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14="http://schemas.microsoft.com/office/drawing/2010/main"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86292"/>
            <a:ext cx="9144000" cy="756708"/>
          </a:xfrm>
          <a:prstGeom prst="rect">
            <a:avLst/>
          </a:prstGeom>
        </p:spPr>
        <p:txBody>
          <a:bodyPr vert="horz" lIns="0" tIns="0" rIns="0" bIns="0" rtlCol="0" anchor="ctr">
            <a:normAutofit/>
          </a:bodyPr>
          <a:lstStyle/>
          <a:p>
            <a:r>
              <a:rPr lang="en-US" dirty="0"/>
              <a:t>Header Arial Bold 28pt max (26pt min)</a:t>
            </a:r>
          </a:p>
        </p:txBody>
      </p:sp>
      <p:pic>
        <p:nvPicPr>
          <p:cNvPr id="10" name="Picture 9"/>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
        <p:nvSpPr>
          <p:cNvPr id="4" name="Footer Placeholder 3">
            <a:extLst>
              <a:ext uri="{FF2B5EF4-FFF2-40B4-BE49-F238E27FC236}">
                <a16:creationId xmlns:a16="http://schemas.microsoft.com/office/drawing/2014/main" id="{0085B9DE-89E5-4CF2-BC28-F14D41D13BA8}"/>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dirty="0"/>
              <a:t> © 2025  /  Confidential  /  Slide  </a:t>
            </a:r>
            <a:fld id="{1AEA1191-217B-42DC-A141-83FE8D09B662}" type="slidenum">
              <a:rPr smtClean="0"/>
              <a:pPr/>
              <a:t>‹#›</a:t>
            </a:fld>
            <a:endParaRPr dirty="0"/>
          </a:p>
        </p:txBody>
      </p:sp>
      <p:sp>
        <p:nvSpPr>
          <p:cNvPr id="5" name="Text Placeholder 4">
            <a:extLst>
              <a:ext uri="{FF2B5EF4-FFF2-40B4-BE49-F238E27FC236}">
                <a16:creationId xmlns:a16="http://schemas.microsoft.com/office/drawing/2014/main" id="{ABD2B485-572C-44B5-A525-C3DC49793174}"/>
              </a:ext>
            </a:extLst>
          </p:cNvPr>
          <p:cNvSpPr>
            <a:spLocks noGrp="1"/>
          </p:cNvSpPr>
          <p:nvPr>
            <p:ph type="body"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721" r:id="rId5"/>
    <p:sldLayoutId id="2147483656" r:id="rId6"/>
    <p:sldLayoutId id="2147483657" r:id="rId7"/>
    <p:sldLayoutId id="2147483658" r:id="rId8"/>
    <p:sldLayoutId id="2147483659" r:id="rId9"/>
    <p:sldLayoutId id="2147483727" r:id="rId10"/>
    <p:sldLayoutId id="2147483728" r:id="rId11"/>
    <p:sldLayoutId id="2147483711" r:id="rId12"/>
    <p:sldLayoutId id="2147483730" r:id="rId13"/>
    <p:sldLayoutId id="2147483714" r:id="rId14"/>
    <p:sldLayoutId id="2147483688" r:id="rId15"/>
    <p:sldLayoutId id="2147483687" r:id="rId16"/>
    <p:sldLayoutId id="2147483660" r:id="rId17"/>
    <p:sldLayoutId id="2147483661" r:id="rId18"/>
    <p:sldLayoutId id="2147483685" r:id="rId19"/>
  </p:sldLayoutIdLst>
  <p:txStyles>
    <p:title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60" userDrawn="1">
          <p15:clr>
            <a:srgbClr val="F26B43"/>
          </p15:clr>
        </p15:guide>
        <p15:guide id="3" orient="horz" pos="3600" userDrawn="1">
          <p15:clr>
            <a:srgbClr val="F26B43"/>
          </p15:clr>
        </p15:guide>
        <p15:guide id="5" orient="horz" pos="840" userDrawn="1">
          <p15:clr>
            <a:srgbClr val="F26B43"/>
          </p15:clr>
        </p15:guide>
        <p15:guide id="6" pos="6720" userDrawn="1">
          <p15:clr>
            <a:srgbClr val="F26B43"/>
          </p15:clr>
        </p15:guide>
      </p15:sldGuideLst>
    </p:ext>
  </p:extLst>
</p:sldMaster>
</file>

<file path=ppt/slides/_rels/slide1.xml.rels>&#65279;<?xml version="1.0" encoding="utf-8"?><Relationships xmlns="http://schemas.openxmlformats.org/package/2006/relationships"><Relationship Type="http://schemas.openxmlformats.org/officeDocument/2006/relationships/image" Target="../media/image7.jpeg" Id="rId3" /><Relationship Type="http://schemas.openxmlformats.org/officeDocument/2006/relationships/slideLayout" Target="../slideLayouts/slideLayout1.xml" Id="rId1"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8" name="Title 17" descr="" title="">
            <a:extLst>
              <a:ext uri="{FF2B5EF4-FFF2-40B4-BE49-F238E27FC236}">
                <a16:creationId xmlns:a16="http://schemas.microsoft.com/office/drawing/2014/main" id="{920945F1-0859-4600-BC46-0B6E00E63364}"/>
              </a:ext>
            </a:extLst>
          </p:cNvPr>
          <p:cNvSpPr>
            <a:spLocks noGrp="1"/>
          </p:cNvSpPr>
          <p:nvPr>
            <p:ph type="ctrTitle"/>
          </p:nvPr>
        </p:nvSpPr>
        <p:spPr>
          <a:xfrm>
            <a:off x="1455543" y="1461814"/>
            <a:ext cx="10225527" cy="1091682"/>
          </a:xfrm>
        </p:spPr>
        <p:txBody>
          <a:bodyPr/>
          <a:lstStyle/>
          <a:p>
            <a:r>
              <a:rPr lang="en-US" sz="2600" dirty="0">
                <a:latin typeface="+mn-lt"/>
              </a:rPr>
              <a:t>NCBFAA NVOCC Day 2025: Co-Loading – Key Considerations and Best Practices</a:t>
            </a:r>
          </a:p>
        </p:txBody>
      </p:sp>
      <p:sp>
        <p:nvSpPr>
          <p:cNvPr id="2" name="Title 1" descr="" title="">
            <a:extLst>
              <a:ext uri="{FF2B5EF4-FFF2-40B4-BE49-F238E27FC236}">
                <a16:creationId xmlns:a16="http://schemas.microsoft.com/office/drawing/2014/main" id="{904578E6-C8BC-EBF3-5EDA-2426F62DC2FD}"/>
              </a:ext>
            </a:extLst>
          </p:cNvPr>
          <p:cNvSpPr txBox="1">
            <a:spLocks/>
          </p:cNvSpPr>
          <p:nvPr/>
        </p:nvSpPr>
        <p:spPr>
          <a:xfrm>
            <a:off x="1531044" y="3219809"/>
            <a:ext cx="4167674" cy="361021"/>
          </a:xfrm>
          <a:prstGeom prst="rect">
            <a:avLst/>
          </a:prstGeom>
        </p:spPr>
        <p:txBody>
          <a:bodyPr vert="horz" lIns="0" tIns="0" rIns="0" bIns="0" rtlCol="0" anchor="b" anchorCtr="0">
            <a:normAutofit/>
          </a:bodyPr>
          <a:lstStyle>
            <a:lvl1pPr algn="l" defTabSz="914400" rtl="0" eaLnBrk="1" latinLnBrk="0" hangingPunct="1">
              <a:lnSpc>
                <a:spcPct val="90000"/>
              </a:lnSpc>
              <a:spcBef>
                <a:spcPct val="0"/>
              </a:spcBef>
              <a:buNone/>
              <a:defRPr sz="3200" b="1" kern="1200" spc="50" baseline="0">
                <a:solidFill>
                  <a:srgbClr val="FFFFFF"/>
                </a:solidFill>
                <a:latin typeface="Arial" panose="020B0604020202020204" pitchFamily="34" charset="0"/>
                <a:ea typeface="+mj-ea"/>
                <a:cs typeface="Arial" panose="020B0604020202020204" pitchFamily="34" charset="0"/>
              </a:defRPr>
            </a:lvl1pPr>
          </a:lstStyle>
          <a:p>
            <a:r>
              <a:rPr lang="en-US" sz="2000" dirty="0">
                <a:solidFill>
                  <a:schemeClr val="bg1"/>
                </a:solidFill>
                <a:latin typeface="+mn-lt"/>
              </a:rPr>
              <a:t>May 22, 2025</a:t>
            </a:r>
            <a:endParaRPr lang="en-US" sz="2000" dirty="0">
              <a:latin typeface="+mn-lt"/>
            </a:endParaRPr>
          </a:p>
        </p:txBody>
      </p:sp>
      <p:sp>
        <p:nvSpPr>
          <p:cNvPr id="4" name="TextBox 3" descr="" title="">
            <a:extLst>
              <a:ext uri="{FF2B5EF4-FFF2-40B4-BE49-F238E27FC236}">
                <a16:creationId xmlns:a16="http://schemas.microsoft.com/office/drawing/2014/main" id="{A8B236C4-91E7-5B5C-26AD-7AF03F581737}"/>
              </a:ext>
            </a:extLst>
          </p:cNvPr>
          <p:cNvSpPr txBox="1"/>
          <p:nvPr/>
        </p:nvSpPr>
        <p:spPr>
          <a:xfrm>
            <a:off x="1455543" y="3821774"/>
            <a:ext cx="6094602" cy="1308050"/>
          </a:xfrm>
          <a:prstGeom prst="rect">
            <a:avLst/>
          </a:prstGeom>
          <a:noFill/>
        </p:spPr>
        <p:txBody>
          <a:bodyPr wrap="square">
            <a:spAutoFit/>
          </a:bodyPr>
          <a:lstStyle/>
          <a:p>
            <a:pPr>
              <a:spcBef>
                <a:spcPts val="300"/>
              </a:spcBef>
              <a:spcAft>
                <a:spcPts val="300"/>
              </a:spcAft>
            </a:pPr>
            <a:r>
              <a:rPr lang="en-US" sz="1600" dirty="0"/>
              <a:t>Presented by Venable LLP</a:t>
            </a:r>
          </a:p>
          <a:p>
            <a:pPr>
              <a:spcBef>
                <a:spcPts val="300"/>
              </a:spcBef>
              <a:spcAft>
                <a:spcPts val="300"/>
              </a:spcAft>
            </a:pPr>
            <a:r>
              <a:rPr lang="en-US" sz="1600" dirty="0"/>
              <a:t>Elizabeth (Liz) K. Lowe, </a:t>
            </a:r>
            <a:r>
              <a:rPr lang="en-US" sz="1600" i="1" dirty="0"/>
              <a:t>Partner</a:t>
            </a:r>
            <a:endParaRPr lang="en-US" sz="1600" dirty="0"/>
          </a:p>
          <a:p>
            <a:pPr>
              <a:spcBef>
                <a:spcPts val="300"/>
              </a:spcBef>
              <a:spcAft>
                <a:spcPts val="300"/>
              </a:spcAft>
            </a:pPr>
            <a:r>
              <a:rPr lang="en-US" sz="1600" dirty="0"/>
              <a:t>Email: </a:t>
            </a:r>
            <a:r>
              <a:rPr lang="en-US" sz="1600" dirty="0"/>
              <a:t>EKLowe@Venable.com</a:t>
            </a:r>
            <a:endParaRPr lang="en-US" sz="1600" dirty="0"/>
          </a:p>
          <a:p>
            <a:pPr>
              <a:spcBef>
                <a:spcPts val="300"/>
              </a:spcBef>
              <a:spcAft>
                <a:spcPts val="300"/>
              </a:spcAft>
            </a:pPr>
            <a:r>
              <a:rPr lang="en-US" sz="1600" dirty="0"/>
              <a:t>Tel: 202.344.4213</a:t>
            </a:r>
          </a:p>
        </p:txBody>
      </p:sp>
      <p:pic>
        <p:nvPicPr>
          <p:cNvPr id="5" name="Content Placeholder 10" descr="" title="">
            <a:extLst>
              <a:ext uri="{FF2B5EF4-FFF2-40B4-BE49-F238E27FC236}">
                <a16:creationId xmlns:a16="http://schemas.microsoft.com/office/drawing/2014/main" id="{A6EC8655-1816-1252-03C0-CB7D7195D6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2321" y="3821774"/>
            <a:ext cx="1732546" cy="1260033"/>
          </a:xfrm>
          <a:prstGeom prst="rect">
            <a:avLst/>
          </a:prstGeom>
        </p:spPr>
      </p:pic>
    </p:spTree>
    <p:extLst>
      <p:ext uri="{BB962C8B-B14F-4D97-AF65-F5344CB8AC3E}">
        <p14:creationId xmlns:p14="http://schemas.microsoft.com/office/powerpoint/2010/main" val="4209893521"/>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8A3860F-5E46-7E15-7899-489E53019F5E}"/>
              </a:ext>
            </a:extLst>
          </p:cNvPr>
          <p:cNvSpPr>
            <a:spLocks noGrp="1"/>
          </p:cNvSpPr>
          <p:nvPr>
            <p:ph type="title"/>
          </p:nvPr>
        </p:nvSpPr>
        <p:spPr>
          <a:xfrm>
            <a:off x="1524000" y="281234"/>
            <a:ext cx="10409853" cy="773673"/>
          </a:xfrm>
        </p:spPr>
        <p:txBody>
          <a:bodyPr>
            <a:normAutofit/>
          </a:bodyPr>
          <a:lstStyle/>
          <a:p>
            <a:r>
              <a:rPr lang="en-US" sz="2600" dirty="0">
                <a:latin typeface="+mn-lt"/>
              </a:rPr>
              <a:t>Co-Loading Overview</a:t>
            </a:r>
          </a:p>
        </p:txBody>
      </p:sp>
      <p:sp>
        <p:nvSpPr>
          <p:cNvPr id="3" name="Footer Placeholder 2" descr="" title="">
            <a:extLst>
              <a:ext uri="{FF2B5EF4-FFF2-40B4-BE49-F238E27FC236}">
                <a16:creationId xmlns:a16="http://schemas.microsoft.com/office/drawing/2014/main" id="{E4F44454-54FE-994F-E52C-A6879B5AAFAC}"/>
              </a:ext>
            </a:extLst>
          </p:cNvPr>
          <p:cNvSpPr>
            <a:spLocks noGrp="1"/>
          </p:cNvSpPr>
          <p:nvPr>
            <p:ph type="ftr" sz="quarter" idx="10"/>
          </p:nvPr>
        </p:nvSpPr>
        <p:spPr/>
        <p:txBody>
          <a:bodyPr/>
          <a:lstStyle/>
          <a:p>
            <a:r>
              <a:rPr lang="en-US"/>
              <a:t> © 2025  /  Confidential  /  Slide  </a:t>
            </a:r>
            <a:fld id="{1AEA1191-217B-42DC-A141-83FE8D09B662}" type="slidenum">
              <a:rPr smtClean="0"/>
              <a:pPr/>
              <a:t>2</a:t>
            </a:fld>
            <a:endParaRPr dirty="0"/>
          </a:p>
        </p:txBody>
      </p:sp>
      <p:sp>
        <p:nvSpPr>
          <p:cNvPr id="6" name="Text Placeholder 3" descr="" title="">
            <a:extLst>
              <a:ext uri="{FF2B5EF4-FFF2-40B4-BE49-F238E27FC236}">
                <a16:creationId xmlns:a16="http://schemas.microsoft.com/office/drawing/2014/main" id="{9C78342C-EE35-7598-2087-87A838BDE227}"/>
              </a:ext>
            </a:extLst>
          </p:cNvPr>
          <p:cNvSpPr>
            <a:spLocks noGrp="1"/>
          </p:cNvSpPr>
          <p:nvPr>
            <p:ph type="body" sz="quarter" idx="11"/>
          </p:nvPr>
        </p:nvSpPr>
        <p:spPr>
          <a:xfrm>
            <a:off x="5764092" y="1888962"/>
            <a:ext cx="5619255" cy="3905349"/>
          </a:xfrm>
        </p:spPr>
        <p:txBody>
          <a:bodyPr/>
          <a:lstStyle/>
          <a:p>
            <a:pPr algn="ctr">
              <a:spcAft>
                <a:spcPts val="600"/>
              </a:spcAft>
            </a:pPr>
            <a:r>
              <a:rPr lang="en-US" sz="2000" b="1" i="1" dirty="0">
                <a:solidFill>
                  <a:schemeClr val="accent5"/>
                </a:solidFill>
                <a:latin typeface="+mn-lt"/>
              </a:rPr>
              <a:t>Strategic advantages of co-loading</a:t>
            </a:r>
          </a:p>
          <a:p>
            <a:pPr marL="914400" lvl="2">
              <a:spcAft>
                <a:spcPts val="600"/>
              </a:spcAft>
              <a:buFont typeface="Courier New" panose="02070309020205020404" pitchFamily="49" charset="0"/>
              <a:buChar char="o"/>
            </a:pPr>
            <a:r>
              <a:rPr lang="en-US" sz="2000" dirty="0">
                <a:latin typeface="+mn-lt"/>
              </a:rPr>
              <a:t>Operational efficiency (</a:t>
            </a:r>
            <a:r>
              <a:rPr lang="en-US" sz="2000" i="1" dirty="0">
                <a:latin typeface="+mn-lt"/>
              </a:rPr>
              <a:t>i.e.</a:t>
            </a:r>
            <a:r>
              <a:rPr lang="en-US" sz="2000" dirty="0">
                <a:latin typeface="+mn-lt"/>
              </a:rPr>
              <a:t>, higher container utilization).</a:t>
            </a:r>
          </a:p>
          <a:p>
            <a:pPr marL="914400" lvl="2">
              <a:spcAft>
                <a:spcPts val="600"/>
              </a:spcAft>
              <a:buFont typeface="Courier New" panose="02070309020205020404" pitchFamily="49" charset="0"/>
              <a:buChar char="o"/>
            </a:pPr>
            <a:r>
              <a:rPr lang="en-US" sz="2000" dirty="0">
                <a:latin typeface="+mn-lt"/>
              </a:rPr>
              <a:t>Pricing flexibility and cost savings.</a:t>
            </a:r>
          </a:p>
          <a:p>
            <a:pPr marL="914400" lvl="2">
              <a:spcAft>
                <a:spcPts val="600"/>
              </a:spcAft>
              <a:buFont typeface="Courier New" panose="02070309020205020404" pitchFamily="49" charset="0"/>
              <a:buChar char="o"/>
            </a:pPr>
            <a:r>
              <a:rPr lang="en-US" sz="2000" dirty="0">
                <a:latin typeface="+mn-lt"/>
              </a:rPr>
              <a:t>Expanded market access and service reach (</a:t>
            </a:r>
            <a:r>
              <a:rPr lang="en-US" sz="2000" i="1" dirty="0">
                <a:latin typeface="+mn-lt"/>
              </a:rPr>
              <a:t>e.g.</a:t>
            </a:r>
            <a:r>
              <a:rPr lang="en-US" sz="2000" dirty="0">
                <a:latin typeface="+mn-lt"/>
              </a:rPr>
              <a:t>, far-flung or low-demand ports can be served by pooling cargo).</a:t>
            </a:r>
          </a:p>
          <a:p>
            <a:pPr marL="914400" lvl="2">
              <a:buFont typeface="Courier New" panose="02070309020205020404" pitchFamily="49" charset="0"/>
              <a:buChar char="o"/>
            </a:pPr>
            <a:endParaRPr lang="en-US" dirty="0">
              <a:latin typeface="+mn-lt"/>
            </a:endParaRPr>
          </a:p>
          <a:p>
            <a:pPr marL="914400" lvl="2">
              <a:buFont typeface="Courier New" panose="02070309020205020404" pitchFamily="49" charset="0"/>
              <a:buChar char="o"/>
            </a:pPr>
            <a:endParaRPr lang="en-US" dirty="0">
              <a:latin typeface="+mn-lt"/>
            </a:endParaRPr>
          </a:p>
        </p:txBody>
      </p:sp>
      <p:sp>
        <p:nvSpPr>
          <p:cNvPr id="4" name="TextBox 3" descr="" title="">
            <a:extLst>
              <a:ext uri="{FF2B5EF4-FFF2-40B4-BE49-F238E27FC236}">
                <a16:creationId xmlns:a16="http://schemas.microsoft.com/office/drawing/2014/main" id="{44561AAB-49E3-3D24-1ECA-A7D11B41D5A4}"/>
              </a:ext>
            </a:extLst>
          </p:cNvPr>
          <p:cNvSpPr txBox="1"/>
          <p:nvPr/>
        </p:nvSpPr>
        <p:spPr>
          <a:xfrm>
            <a:off x="1524000" y="1987422"/>
            <a:ext cx="3411410" cy="3545632"/>
          </a:xfrm>
          <a:prstGeom prst="rect">
            <a:avLst/>
          </a:prstGeom>
          <a:noFill/>
        </p:spPr>
        <p:txBody>
          <a:bodyPr wrap="square" lIns="0" tIns="0" rIns="0" bIns="0" rtlCol="0">
            <a:noAutofit/>
          </a:bodyPr>
          <a:lstStyle/>
          <a:p>
            <a:pPr algn="ctr">
              <a:spcBef>
                <a:spcPts val="600"/>
              </a:spcBef>
              <a:buClr>
                <a:srgbClr val="00ACB6"/>
              </a:buClr>
            </a:pPr>
            <a:r>
              <a:rPr lang="en-US" sz="2000" b="1" i="1" dirty="0">
                <a:solidFill>
                  <a:schemeClr val="accent5"/>
                </a:solidFill>
                <a:latin typeface="+mn-lt"/>
              </a:rPr>
              <a:t>Definition </a:t>
            </a:r>
          </a:p>
          <a:p>
            <a:pPr algn="ctr">
              <a:spcBef>
                <a:spcPts val="600"/>
              </a:spcBef>
              <a:buClr>
                <a:srgbClr val="00ACB6"/>
              </a:buClr>
            </a:pPr>
            <a:r>
              <a:rPr lang="en-US" sz="2000" i="1" dirty="0"/>
              <a:t>Co-loading</a:t>
            </a:r>
            <a:r>
              <a:rPr lang="en-US" sz="2000" dirty="0"/>
              <a:t> means the combining of cargo by two or more NVOCCs for tendering to an ocean common carrier under the name of one or more of the NVOCCs</a:t>
            </a:r>
            <a:endParaRPr lang="en-US" sz="2000" dirty="0">
              <a:latin typeface="+mn-lt"/>
            </a:endParaRPr>
          </a:p>
          <a:p>
            <a:pPr algn="l">
              <a:spcBef>
                <a:spcPts val="600"/>
              </a:spcBef>
              <a:buClr>
                <a:srgbClr val="00ACB6"/>
              </a:buClr>
            </a:pPr>
            <a:endParaRPr lang="en-US" sz="1600" dirty="0">
              <a:solidFill>
                <a:srgbClr val="011E41"/>
              </a:solidFill>
              <a:latin typeface="Georgia" panose="02040502050405020303" pitchFamily="18" charset="0"/>
            </a:endParaRPr>
          </a:p>
        </p:txBody>
      </p:sp>
    </p:spTree>
    <p:extLst>
      <p:ext uri="{BB962C8B-B14F-4D97-AF65-F5344CB8AC3E}">
        <p14:creationId xmlns:p14="http://schemas.microsoft.com/office/powerpoint/2010/main" val="2456036695"/>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B2CF144-319A-D8D2-6F20-C7BC2F3B8EFF}"/>
              </a:ext>
            </a:extLst>
          </p:cNvPr>
          <p:cNvSpPr>
            <a:spLocks noGrp="1"/>
          </p:cNvSpPr>
          <p:nvPr>
            <p:ph type="title"/>
          </p:nvPr>
        </p:nvSpPr>
        <p:spPr/>
        <p:txBody>
          <a:bodyPr/>
          <a:lstStyle/>
          <a:p>
            <a:r>
              <a:rPr lang="en-US" dirty="0">
                <a:latin typeface="+mn-lt"/>
              </a:rPr>
              <a:t>Co-Loading Regulations</a:t>
            </a:r>
          </a:p>
        </p:txBody>
      </p:sp>
      <p:sp>
        <p:nvSpPr>
          <p:cNvPr id="3" name="Footer Placeholder 2" descr="" title="">
            <a:extLst>
              <a:ext uri="{FF2B5EF4-FFF2-40B4-BE49-F238E27FC236}">
                <a16:creationId xmlns:a16="http://schemas.microsoft.com/office/drawing/2014/main" id="{2BB6A877-1C6A-E50C-E5E3-E85E74037024}"/>
              </a:ext>
            </a:extLst>
          </p:cNvPr>
          <p:cNvSpPr>
            <a:spLocks noGrp="1"/>
          </p:cNvSpPr>
          <p:nvPr>
            <p:ph type="ftr" sz="quarter" idx="10"/>
          </p:nvPr>
        </p:nvSpPr>
        <p:spPr/>
        <p:txBody>
          <a:bodyPr/>
          <a:lstStyle/>
          <a:p>
            <a:r>
              <a:rPr lang="en-US"/>
              <a:t> © 2025  /  Confidential  /  Slide  </a:t>
            </a:r>
            <a:fld id="{1AEA1191-217B-42DC-A141-83FE8D09B662}" type="slidenum">
              <a:rPr smtClean="0"/>
              <a:pPr/>
              <a:t>3</a:t>
            </a:fld>
            <a:endParaRPr dirty="0"/>
          </a:p>
        </p:txBody>
      </p:sp>
      <p:sp>
        <p:nvSpPr>
          <p:cNvPr id="4" name="Text Placeholder 3" descr="" title="">
            <a:extLst>
              <a:ext uri="{FF2B5EF4-FFF2-40B4-BE49-F238E27FC236}">
                <a16:creationId xmlns:a16="http://schemas.microsoft.com/office/drawing/2014/main" id="{5C5DF342-A722-A939-1C17-730923A1A639}"/>
              </a:ext>
            </a:extLst>
          </p:cNvPr>
          <p:cNvSpPr>
            <a:spLocks noGrp="1"/>
          </p:cNvSpPr>
          <p:nvPr>
            <p:ph type="body" sz="quarter" idx="11"/>
          </p:nvPr>
        </p:nvSpPr>
        <p:spPr>
          <a:xfrm>
            <a:off x="1533321" y="988257"/>
            <a:ext cx="9654073" cy="4881485"/>
          </a:xfrm>
        </p:spPr>
        <p:txBody>
          <a:bodyPr/>
          <a:lstStyle/>
          <a:p>
            <a:pPr marL="285750" indent="-285750">
              <a:spcAft>
                <a:spcPts val="600"/>
              </a:spcAft>
              <a:buFont typeface="Wingdings" panose="05000000000000000000" pitchFamily="2" charset="2"/>
              <a:buChar char="§"/>
            </a:pPr>
            <a:endParaRPr lang="en-US" sz="1400" dirty="0">
              <a:latin typeface="+mn-lt"/>
            </a:endParaRPr>
          </a:p>
          <a:p>
            <a:pPr marL="285750" indent="-285750">
              <a:spcAft>
                <a:spcPts val="600"/>
              </a:spcAft>
              <a:buFont typeface="Wingdings" panose="05000000000000000000" pitchFamily="2" charset="2"/>
              <a:buChar char="§"/>
            </a:pPr>
            <a:r>
              <a:rPr lang="en-US" sz="1400" dirty="0">
                <a:latin typeface="+mn-lt"/>
              </a:rPr>
              <a:t>Effective February 1, 2024, the Federal Maritime Commission (“FMC”) implemented revised regulations governing co-loading, as set forth in 46 C.F.R. § 520.11(c).</a:t>
            </a:r>
          </a:p>
          <a:p>
            <a:pPr marL="914400" lvl="2">
              <a:spcAft>
                <a:spcPts val="600"/>
              </a:spcAft>
              <a:buFont typeface="Courier New" panose="02070309020205020404" pitchFamily="49" charset="0"/>
              <a:buChar char="o"/>
            </a:pPr>
            <a:r>
              <a:rPr lang="en-US" sz="1400" b="1" u="sng" dirty="0">
                <a:latin typeface="+mn-lt"/>
              </a:rPr>
              <a:t>“Shipper-to-carrier”</a:t>
            </a:r>
            <a:r>
              <a:rPr lang="en-US" sz="1400" dirty="0">
                <a:latin typeface="+mn-lt"/>
              </a:rPr>
              <a:t> relationships to mean a master NVOCC receives cargo from a tendering NVOCC. The master NVOCC acts as a carrier, issues its house bill of lading to the tendering NVOCC, and assumes legal responsibility as the carrier for the cargo.  </a:t>
            </a:r>
          </a:p>
          <a:p>
            <a:pPr marL="914400" lvl="2">
              <a:spcAft>
                <a:spcPts val="600"/>
              </a:spcAft>
              <a:buFont typeface="Courier New" panose="02070309020205020404" pitchFamily="49" charset="0"/>
              <a:buChar char="o"/>
            </a:pPr>
            <a:r>
              <a:rPr lang="en-US" sz="1400" dirty="0">
                <a:latin typeface="+mn-lt"/>
              </a:rPr>
              <a:t>In contrast, </a:t>
            </a:r>
            <a:r>
              <a:rPr lang="en-US" sz="1400" b="1" u="sng" dirty="0">
                <a:latin typeface="+mn-lt"/>
              </a:rPr>
              <a:t>“carrier-to-carrier”</a:t>
            </a:r>
            <a:r>
              <a:rPr lang="en-US" sz="1400" dirty="0">
                <a:latin typeface="+mn-lt"/>
              </a:rPr>
              <a:t> arrangements are when NVOCCs agree to share container space for consolidated cargo. Each NVOCC issues its house bill of lading for its portion of the consolidated cargo and acts as the carrier with respect to its customer.</a:t>
            </a:r>
          </a:p>
          <a:p>
            <a:pPr marL="914400" lvl="2">
              <a:spcAft>
                <a:spcPts val="600"/>
              </a:spcAft>
              <a:buFont typeface="Courier New" panose="02070309020205020404" pitchFamily="49" charset="0"/>
              <a:buChar char="o"/>
            </a:pPr>
            <a:r>
              <a:rPr lang="en-US" sz="1400" dirty="0">
                <a:latin typeface="+mn-lt"/>
              </a:rPr>
              <a:t>New rule limits co-loading of Full-Container-Load (“FCL”) cargo to shipper-to-carrier relationships </a:t>
            </a:r>
            <a:r>
              <a:rPr lang="en-US" sz="1400" u="sng" dirty="0">
                <a:latin typeface="+mn-lt"/>
              </a:rPr>
              <a:t>only</a:t>
            </a:r>
            <a:r>
              <a:rPr lang="en-US" sz="1400" dirty="0">
                <a:latin typeface="+mn-lt"/>
              </a:rPr>
              <a:t>. </a:t>
            </a:r>
          </a:p>
          <a:p>
            <a:pPr marL="914400" lvl="2">
              <a:spcAft>
                <a:spcPts val="600"/>
              </a:spcAft>
              <a:buFont typeface="Courier New" panose="02070309020205020404" pitchFamily="49" charset="0"/>
              <a:buChar char="o"/>
            </a:pPr>
            <a:r>
              <a:rPr lang="en-US" sz="1400" dirty="0">
                <a:latin typeface="+mn-lt"/>
              </a:rPr>
              <a:t>Less-than-Container-Load (“LCL”) co-loading can be done via a shipper-to-carrier or carrier-to-carrier relationship.  </a:t>
            </a:r>
          </a:p>
          <a:p>
            <a:pPr marL="1200150" lvl="3" indent="-285750">
              <a:spcAft>
                <a:spcPts val="600"/>
              </a:spcAft>
              <a:buFont typeface="Wingdings" panose="05000000000000000000" pitchFamily="2" charset="2"/>
              <a:buChar char="§"/>
            </a:pPr>
            <a:r>
              <a:rPr lang="en-US" sz="1400" dirty="0">
                <a:latin typeface="+mn-lt"/>
              </a:rPr>
              <a:t>A proper rate vehicle must be in place for either relationship.</a:t>
            </a:r>
          </a:p>
          <a:p>
            <a:pPr marL="914400" lvl="2">
              <a:spcAft>
                <a:spcPts val="600"/>
              </a:spcAft>
              <a:buFont typeface="Courier New" panose="02070309020205020404" pitchFamily="49" charset="0"/>
              <a:buChar char="o"/>
            </a:pPr>
            <a:r>
              <a:rPr lang="en-US" sz="1400" dirty="0">
                <a:latin typeface="+mn-lt"/>
              </a:rPr>
              <a:t>For both FCL and LCL shipments, the tendering NVOCC must </a:t>
            </a:r>
            <a:r>
              <a:rPr lang="en-US" sz="1400" dirty="0"/>
              <a:t>annotate each applicable bill of lading with the identity of any other NVOCC to which the shipment has been tendered for co-loading</a:t>
            </a:r>
            <a:endParaRPr lang="en-US" sz="1800" dirty="0"/>
          </a:p>
        </p:txBody>
      </p:sp>
    </p:spTree>
    <p:extLst>
      <p:ext uri="{BB962C8B-B14F-4D97-AF65-F5344CB8AC3E}">
        <p14:creationId xmlns:p14="http://schemas.microsoft.com/office/powerpoint/2010/main" val="23623268"/>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278C5230-27CC-40F9-BD1E-26368A8DC404}"/>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497C6019-B0D3-982F-75DF-BD09BBDDE9A3}"/>
              </a:ext>
            </a:extLst>
          </p:cNvPr>
          <p:cNvSpPr>
            <a:spLocks noGrp="1"/>
          </p:cNvSpPr>
          <p:nvPr>
            <p:ph type="title"/>
          </p:nvPr>
        </p:nvSpPr>
        <p:spPr>
          <a:xfrm>
            <a:off x="1336228" y="342533"/>
            <a:ext cx="10634947" cy="773673"/>
          </a:xfrm>
        </p:spPr>
        <p:txBody>
          <a:bodyPr>
            <a:normAutofit/>
          </a:bodyPr>
          <a:lstStyle/>
          <a:p>
            <a:r>
              <a:rPr lang="en-US" sz="2600" dirty="0">
                <a:latin typeface="+mn-lt"/>
              </a:rPr>
              <a:t>Case Studies</a:t>
            </a:r>
          </a:p>
        </p:txBody>
      </p:sp>
      <p:sp>
        <p:nvSpPr>
          <p:cNvPr id="3" name="Footer Placeholder 2" descr="" title="">
            <a:extLst>
              <a:ext uri="{FF2B5EF4-FFF2-40B4-BE49-F238E27FC236}">
                <a16:creationId xmlns:a16="http://schemas.microsoft.com/office/drawing/2014/main" id="{451E2EBC-2CF6-9783-F327-45B0192FED50}"/>
              </a:ext>
            </a:extLst>
          </p:cNvPr>
          <p:cNvSpPr>
            <a:spLocks noGrp="1"/>
          </p:cNvSpPr>
          <p:nvPr>
            <p:ph type="ftr" sz="quarter" idx="10"/>
          </p:nvPr>
        </p:nvSpPr>
        <p:spPr/>
        <p:txBody>
          <a:bodyPr/>
          <a:lstStyle/>
          <a:p>
            <a:r>
              <a:rPr lang="en-US"/>
              <a:t> © 2025  /  Confidential  /  Slide  </a:t>
            </a:r>
            <a:fld id="{1AEA1191-217B-42DC-A141-83FE8D09B662}" type="slidenum">
              <a:rPr smtClean="0"/>
              <a:pPr/>
              <a:t>4</a:t>
            </a:fld>
            <a:endParaRPr dirty="0"/>
          </a:p>
        </p:txBody>
      </p:sp>
      <p:sp>
        <p:nvSpPr>
          <p:cNvPr id="4" name="Text Placeholder 3" descr="" title="">
            <a:extLst>
              <a:ext uri="{FF2B5EF4-FFF2-40B4-BE49-F238E27FC236}">
                <a16:creationId xmlns:a16="http://schemas.microsoft.com/office/drawing/2014/main" id="{834FCB90-9A72-5E7F-C72A-C94B2764EB19}"/>
              </a:ext>
            </a:extLst>
          </p:cNvPr>
          <p:cNvSpPr>
            <a:spLocks noGrp="1"/>
          </p:cNvSpPr>
          <p:nvPr>
            <p:ph type="body" sz="quarter" idx="11"/>
          </p:nvPr>
        </p:nvSpPr>
        <p:spPr>
          <a:xfrm>
            <a:off x="4706151" y="1307030"/>
            <a:ext cx="3698391" cy="4243937"/>
          </a:xfrm>
        </p:spPr>
        <p:txBody>
          <a:bodyPr/>
          <a:lstStyle/>
          <a:p>
            <a:pPr algn="ctr">
              <a:spcAft>
                <a:spcPts val="600"/>
              </a:spcAft>
            </a:pPr>
            <a:r>
              <a:rPr lang="en-US" b="1" i="1" dirty="0">
                <a:solidFill>
                  <a:schemeClr val="accent5"/>
                </a:solidFill>
                <a:latin typeface="+mn-lt"/>
              </a:rPr>
              <a:t>LCL Shipper-to-Carrier</a:t>
            </a:r>
          </a:p>
          <a:p>
            <a:pPr marL="571500" lvl="1">
              <a:spcAft>
                <a:spcPts val="600"/>
              </a:spcAft>
              <a:buFont typeface="Wingdings" panose="05000000000000000000" pitchFamily="2" charset="2"/>
              <a:buChar char="§"/>
            </a:pPr>
            <a:r>
              <a:rPr lang="en-US" dirty="0">
                <a:latin typeface="+mn-lt"/>
              </a:rPr>
              <a:t>Shipper NVOCC enters into an NRA with Master NVOCC</a:t>
            </a:r>
          </a:p>
          <a:p>
            <a:pPr marL="571500" lvl="1">
              <a:spcAft>
                <a:spcPts val="600"/>
              </a:spcAft>
              <a:buFont typeface="Wingdings" panose="05000000000000000000" pitchFamily="2" charset="2"/>
              <a:buChar char="§"/>
            </a:pPr>
            <a:r>
              <a:rPr lang="en-US" dirty="0">
                <a:latin typeface="+mn-lt"/>
              </a:rPr>
              <a:t>Master NVOCC has service contract with VOCC</a:t>
            </a:r>
          </a:p>
          <a:p>
            <a:pPr marL="571500" lvl="1">
              <a:spcAft>
                <a:spcPts val="600"/>
              </a:spcAft>
              <a:buFont typeface="Wingdings" panose="05000000000000000000" pitchFamily="2" charset="2"/>
              <a:buChar char="§"/>
            </a:pPr>
            <a:r>
              <a:rPr lang="en-US" dirty="0">
                <a:latin typeface="+mn-lt"/>
              </a:rPr>
              <a:t>MBL shows Master NVOCC</a:t>
            </a:r>
          </a:p>
          <a:p>
            <a:pPr marL="571500" lvl="1">
              <a:spcAft>
                <a:spcPts val="600"/>
              </a:spcAft>
              <a:buFont typeface="Wingdings" panose="05000000000000000000" pitchFamily="2" charset="2"/>
              <a:buChar char="§"/>
            </a:pPr>
            <a:r>
              <a:rPr lang="en-US" dirty="0">
                <a:latin typeface="+mn-lt"/>
              </a:rPr>
              <a:t>Master NVOCC issues HBL to Shipper NVOCC and to all other NVOCCs co-loaded in the same container</a:t>
            </a:r>
          </a:p>
          <a:p>
            <a:pPr marL="571500" lvl="1">
              <a:spcAft>
                <a:spcPts val="600"/>
              </a:spcAft>
              <a:buFont typeface="Wingdings" panose="05000000000000000000" pitchFamily="2" charset="2"/>
              <a:buChar char="§"/>
            </a:pPr>
            <a:r>
              <a:rPr lang="en-US" dirty="0">
                <a:latin typeface="+mn-lt"/>
              </a:rPr>
              <a:t>Shipper NVOCC issues HBL to customer (pursuant to NRA)</a:t>
            </a:r>
          </a:p>
        </p:txBody>
      </p:sp>
      <p:sp>
        <p:nvSpPr>
          <p:cNvPr id="7" name="Text Placeholder 3" descr="" title="">
            <a:extLst>
              <a:ext uri="{FF2B5EF4-FFF2-40B4-BE49-F238E27FC236}">
                <a16:creationId xmlns:a16="http://schemas.microsoft.com/office/drawing/2014/main" id="{6ED84236-B1AF-102A-119A-38E91AD5A7E5}"/>
              </a:ext>
            </a:extLst>
          </p:cNvPr>
          <p:cNvSpPr txBox="1">
            <a:spLocks/>
          </p:cNvSpPr>
          <p:nvPr/>
        </p:nvSpPr>
        <p:spPr>
          <a:xfrm>
            <a:off x="8406629" y="1307031"/>
            <a:ext cx="3389884" cy="4243937"/>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600"/>
              </a:spcAft>
            </a:pPr>
            <a:r>
              <a:rPr lang="en-US" b="1" i="1" dirty="0">
                <a:solidFill>
                  <a:schemeClr val="accent5"/>
                </a:solidFill>
                <a:latin typeface="+mn-lt"/>
              </a:rPr>
              <a:t>FCL Shipper-to-Carrier</a:t>
            </a:r>
          </a:p>
          <a:p>
            <a:pPr marL="571500" lvl="1">
              <a:spcAft>
                <a:spcPts val="600"/>
              </a:spcAft>
              <a:buFont typeface="Wingdings" panose="05000000000000000000" pitchFamily="2" charset="2"/>
              <a:buChar char="§"/>
            </a:pPr>
            <a:r>
              <a:rPr lang="en-US" dirty="0">
                <a:latin typeface="+mn-lt"/>
              </a:rPr>
              <a:t>Shipper NVOCC enters into an NRA with Carrier NVOCC</a:t>
            </a:r>
          </a:p>
          <a:p>
            <a:pPr marL="571500" lvl="1">
              <a:spcAft>
                <a:spcPts val="600"/>
              </a:spcAft>
              <a:buFont typeface="Wingdings" panose="05000000000000000000" pitchFamily="2" charset="2"/>
              <a:buChar char="§"/>
            </a:pPr>
            <a:r>
              <a:rPr lang="en-US" dirty="0">
                <a:latin typeface="+mn-lt"/>
              </a:rPr>
              <a:t>Carrier NVOCC has service contract with VOCC</a:t>
            </a:r>
          </a:p>
          <a:p>
            <a:pPr marL="571500" lvl="1">
              <a:spcAft>
                <a:spcPts val="600"/>
              </a:spcAft>
              <a:buFont typeface="Wingdings" panose="05000000000000000000" pitchFamily="2" charset="2"/>
              <a:buChar char="§"/>
            </a:pPr>
            <a:r>
              <a:rPr lang="en-US" dirty="0">
                <a:latin typeface="+mn-lt"/>
              </a:rPr>
              <a:t>MBL shows Carrier NVOCC</a:t>
            </a:r>
          </a:p>
          <a:p>
            <a:pPr marL="571500" lvl="1">
              <a:spcAft>
                <a:spcPts val="600"/>
              </a:spcAft>
              <a:buFont typeface="Wingdings" panose="05000000000000000000" pitchFamily="2" charset="2"/>
              <a:buChar char="§"/>
            </a:pPr>
            <a:r>
              <a:rPr lang="en-US" dirty="0">
                <a:latin typeface="+mn-lt"/>
              </a:rPr>
              <a:t>Carrier NVOCC issues HBL to Shipper NVOCC</a:t>
            </a:r>
          </a:p>
          <a:p>
            <a:pPr marL="571500" lvl="1">
              <a:spcAft>
                <a:spcPts val="600"/>
              </a:spcAft>
              <a:buFont typeface="Wingdings" panose="05000000000000000000" pitchFamily="2" charset="2"/>
              <a:buChar char="§"/>
            </a:pPr>
            <a:r>
              <a:rPr lang="en-US" dirty="0">
                <a:latin typeface="+mn-lt"/>
              </a:rPr>
              <a:t>Shipper NVOCC issues HBL to customer (pursuant to NRA)</a:t>
            </a:r>
          </a:p>
        </p:txBody>
      </p:sp>
      <p:sp>
        <p:nvSpPr>
          <p:cNvPr id="8" name="Text Placeholder 3" descr="" title="">
            <a:extLst>
              <a:ext uri="{FF2B5EF4-FFF2-40B4-BE49-F238E27FC236}">
                <a16:creationId xmlns:a16="http://schemas.microsoft.com/office/drawing/2014/main" id="{AE300A66-726C-5F4D-5C46-63B4EFA6172F}"/>
              </a:ext>
            </a:extLst>
          </p:cNvPr>
          <p:cNvSpPr txBox="1">
            <a:spLocks/>
          </p:cNvSpPr>
          <p:nvPr/>
        </p:nvSpPr>
        <p:spPr>
          <a:xfrm>
            <a:off x="935254" y="1346536"/>
            <a:ext cx="3698391" cy="4243937"/>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600"/>
              </a:spcAft>
            </a:pPr>
            <a:r>
              <a:rPr lang="en-US" b="1" i="1" dirty="0">
                <a:solidFill>
                  <a:schemeClr val="accent5"/>
                </a:solidFill>
                <a:latin typeface="+mn-lt"/>
              </a:rPr>
              <a:t>LCL Carrier-to-Carrier</a:t>
            </a:r>
          </a:p>
          <a:p>
            <a:pPr marL="571500" lvl="1">
              <a:spcAft>
                <a:spcPts val="600"/>
              </a:spcAft>
              <a:buFont typeface="Wingdings" panose="05000000000000000000" pitchFamily="2" charset="2"/>
              <a:buChar char="§"/>
            </a:pPr>
            <a:r>
              <a:rPr lang="en-US" sz="1600" dirty="0">
                <a:latin typeface="+mn-lt"/>
              </a:rPr>
              <a:t>Two NVOCCs enter into an agreement to share space</a:t>
            </a:r>
          </a:p>
          <a:p>
            <a:pPr marL="571500" lvl="1">
              <a:spcAft>
                <a:spcPts val="600"/>
              </a:spcAft>
              <a:buFont typeface="Wingdings" panose="05000000000000000000" pitchFamily="2" charset="2"/>
              <a:buChar char="§"/>
            </a:pPr>
            <a:r>
              <a:rPr lang="en-US" sz="1600" dirty="0">
                <a:latin typeface="+mn-lt"/>
              </a:rPr>
              <a:t>Space is booked by one of the NVOCCs under a tariff rate </a:t>
            </a:r>
          </a:p>
          <a:p>
            <a:pPr marL="571500" lvl="1">
              <a:spcAft>
                <a:spcPts val="600"/>
              </a:spcAft>
              <a:buFont typeface="Wingdings" panose="05000000000000000000" pitchFamily="2" charset="2"/>
              <a:buChar char="§"/>
            </a:pPr>
            <a:r>
              <a:rPr lang="en-US" sz="1600" dirty="0">
                <a:latin typeface="+mn-lt"/>
              </a:rPr>
              <a:t>MBL is </a:t>
            </a:r>
            <a:r>
              <a:rPr lang="en-US" sz="1600">
                <a:latin typeface="+mn-lt"/>
              </a:rPr>
              <a:t>issued either showing </a:t>
            </a:r>
            <a:r>
              <a:rPr lang="en-US" sz="1600" dirty="0">
                <a:latin typeface="+mn-lt"/>
              </a:rPr>
              <a:t>both </a:t>
            </a:r>
            <a:r>
              <a:rPr lang="en-US" sz="1600">
                <a:latin typeface="+mn-lt"/>
              </a:rPr>
              <a:t>NVOCCs or </a:t>
            </a:r>
            <a:r>
              <a:rPr lang="en-US" sz="1600" dirty="0">
                <a:latin typeface="+mn-lt"/>
              </a:rPr>
              <a:t>to the designated NVOCC pursuant to the </a:t>
            </a:r>
            <a:r>
              <a:rPr lang="en-US" sz="1600">
                <a:latin typeface="+mn-lt"/>
              </a:rPr>
              <a:t>carrier-to-carrier agreement</a:t>
            </a:r>
            <a:endParaRPr lang="en-US" sz="1600" dirty="0">
              <a:latin typeface="+mn-lt"/>
            </a:endParaRPr>
          </a:p>
          <a:p>
            <a:pPr marL="571500" lvl="1">
              <a:spcAft>
                <a:spcPts val="600"/>
              </a:spcAft>
              <a:buFont typeface="Wingdings" panose="05000000000000000000" pitchFamily="2" charset="2"/>
              <a:buChar char="§"/>
            </a:pPr>
            <a:r>
              <a:rPr lang="en-US" sz="1600" dirty="0">
                <a:latin typeface="+mn-lt"/>
              </a:rPr>
              <a:t>Each NVOCC issues its own HBL to its customer (pursuant to NRAs)</a:t>
            </a:r>
          </a:p>
          <a:p>
            <a:pPr marL="571500" lvl="1">
              <a:spcAft>
                <a:spcPts val="600"/>
              </a:spcAft>
              <a:buFont typeface="Wingdings" panose="05000000000000000000" pitchFamily="2" charset="2"/>
              <a:buChar char="§"/>
            </a:pPr>
            <a:endParaRPr lang="en-US" dirty="0">
              <a:latin typeface="+mn-lt"/>
            </a:endParaRPr>
          </a:p>
        </p:txBody>
      </p:sp>
    </p:spTree>
    <p:extLst>
      <p:ext uri="{BB962C8B-B14F-4D97-AF65-F5344CB8AC3E}">
        <p14:creationId xmlns:p14="http://schemas.microsoft.com/office/powerpoint/2010/main" val="2728829831"/>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a:extLst>
            <a:ext uri="{FF2B5EF4-FFF2-40B4-BE49-F238E27FC236}">
              <a16:creationId xmlns:a16="http://schemas.microsoft.com/office/drawing/2014/main" id="{88DA6A4F-BBE9-DC33-FFC0-70A0E8317A49}"/>
            </a:ext>
          </a:extLst>
        </p:cNvPr>
        <p:cNvGrpSpPr/>
        <p:nvPr/>
      </p:nvGrpSpPr>
      <p:grpSpPr>
        <a:xfrm>
          <a:off x="0" y="0"/>
          <a:ext cx="0" cy="0"/>
          <a:chOff x="0" y="0"/>
          <a:chExt cx="0" cy="0"/>
        </a:xfrm>
      </p:grpSpPr>
      <p:sp>
        <p:nvSpPr>
          <p:cNvPr id="2" name="Title 1" descr="" title="">
            <a:extLst>
              <a:ext uri="{FF2B5EF4-FFF2-40B4-BE49-F238E27FC236}">
                <a16:creationId xmlns:a16="http://schemas.microsoft.com/office/drawing/2014/main" id="{E72BB536-3540-1CC4-F4AD-C2DEB136A454}"/>
              </a:ext>
            </a:extLst>
          </p:cNvPr>
          <p:cNvSpPr>
            <a:spLocks noGrp="1"/>
          </p:cNvSpPr>
          <p:nvPr>
            <p:ph type="title"/>
          </p:nvPr>
        </p:nvSpPr>
        <p:spPr>
          <a:xfrm>
            <a:off x="1336228" y="342533"/>
            <a:ext cx="10634947" cy="773673"/>
          </a:xfrm>
        </p:spPr>
        <p:txBody>
          <a:bodyPr>
            <a:normAutofit/>
          </a:bodyPr>
          <a:lstStyle/>
          <a:p>
            <a:r>
              <a:rPr lang="en-US" sz="2600" dirty="0">
                <a:latin typeface="+mn-lt"/>
              </a:rPr>
              <a:t>Practical Considerations of Co-Loading</a:t>
            </a:r>
          </a:p>
        </p:txBody>
      </p:sp>
      <p:sp>
        <p:nvSpPr>
          <p:cNvPr id="3" name="Footer Placeholder 2" descr="" title="">
            <a:extLst>
              <a:ext uri="{FF2B5EF4-FFF2-40B4-BE49-F238E27FC236}">
                <a16:creationId xmlns:a16="http://schemas.microsoft.com/office/drawing/2014/main" id="{987173E9-00FB-8DB6-EE0E-EF0AD956340F}"/>
              </a:ext>
            </a:extLst>
          </p:cNvPr>
          <p:cNvSpPr>
            <a:spLocks noGrp="1"/>
          </p:cNvSpPr>
          <p:nvPr>
            <p:ph type="ftr" sz="quarter" idx="10"/>
          </p:nvPr>
        </p:nvSpPr>
        <p:spPr/>
        <p:txBody>
          <a:bodyPr/>
          <a:lstStyle/>
          <a:p>
            <a:r>
              <a:rPr lang="en-US"/>
              <a:t> © 2025  /  Confidential  /  Slide  </a:t>
            </a:r>
            <a:fld id="{1AEA1191-217B-42DC-A141-83FE8D09B662}" type="slidenum">
              <a:rPr smtClean="0"/>
              <a:pPr/>
              <a:t>5</a:t>
            </a:fld>
            <a:endParaRPr dirty="0"/>
          </a:p>
        </p:txBody>
      </p:sp>
      <p:sp>
        <p:nvSpPr>
          <p:cNvPr id="4" name="Text Placeholder 3" descr="" title="">
            <a:extLst>
              <a:ext uri="{FF2B5EF4-FFF2-40B4-BE49-F238E27FC236}">
                <a16:creationId xmlns:a16="http://schemas.microsoft.com/office/drawing/2014/main" id="{F0F976D0-1EF6-C212-4845-5A00CBCFCD8D}"/>
              </a:ext>
            </a:extLst>
          </p:cNvPr>
          <p:cNvSpPr>
            <a:spLocks noGrp="1"/>
          </p:cNvSpPr>
          <p:nvPr>
            <p:ph type="body" sz="quarter" idx="11"/>
          </p:nvPr>
        </p:nvSpPr>
        <p:spPr>
          <a:xfrm>
            <a:off x="1336228" y="1232188"/>
            <a:ext cx="10335208" cy="5447222"/>
          </a:xfrm>
        </p:spPr>
        <p:txBody>
          <a:bodyPr/>
          <a:lstStyle/>
          <a:p>
            <a:pPr marL="285750" indent="-285750">
              <a:spcAft>
                <a:spcPts val="600"/>
              </a:spcAft>
              <a:buFont typeface="Wingdings" panose="05000000000000000000" pitchFamily="2" charset="2"/>
              <a:buChar char="§"/>
            </a:pPr>
            <a:r>
              <a:rPr lang="en-US" dirty="0">
                <a:latin typeface="+mn-lt"/>
              </a:rPr>
              <a:t>When NVOCCs co-load cargo, multi-layer relationships emerge which may or may not involve agents of other NVOCCs and/or of customers. </a:t>
            </a:r>
          </a:p>
          <a:p>
            <a:pPr marL="285750" indent="-285750">
              <a:spcAft>
                <a:spcPts val="600"/>
              </a:spcAft>
              <a:buFont typeface="Wingdings" panose="05000000000000000000" pitchFamily="2" charset="2"/>
              <a:buChar char="§"/>
            </a:pPr>
            <a:r>
              <a:rPr lang="en-US" dirty="0">
                <a:latin typeface="+mn-lt"/>
              </a:rPr>
              <a:t>Proper management of these relationships is vital to ensure smooth operations, compliance, and customer satisfaction. </a:t>
            </a:r>
          </a:p>
          <a:p>
            <a:pPr marL="285750" indent="-285750">
              <a:spcAft>
                <a:spcPts val="600"/>
              </a:spcAft>
              <a:buFont typeface="Wingdings" panose="05000000000000000000" pitchFamily="2" charset="2"/>
              <a:buChar char="§"/>
            </a:pPr>
            <a:r>
              <a:rPr lang="en-US" dirty="0">
                <a:latin typeface="+mn-lt"/>
              </a:rPr>
              <a:t>Key best practices include:</a:t>
            </a:r>
          </a:p>
          <a:p>
            <a:pPr marL="914400" lvl="2" indent="-342900">
              <a:spcAft>
                <a:spcPts val="600"/>
              </a:spcAft>
              <a:buFont typeface="Courier New" panose="02070309020205020404" pitchFamily="49" charset="0"/>
              <a:buChar char="o"/>
            </a:pPr>
            <a:r>
              <a:rPr lang="en-US" dirty="0">
                <a:latin typeface="+mn-lt"/>
              </a:rPr>
              <a:t>Each party should be aware of the chain of custody and the identity of any other NVOCCs or agents in the mix.</a:t>
            </a:r>
          </a:p>
          <a:p>
            <a:pPr marL="1143000" lvl="3" indent="-342900">
              <a:spcAft>
                <a:spcPts val="600"/>
              </a:spcAft>
              <a:buFont typeface="Arial" panose="020B0604020202020204" pitchFamily="34" charset="0"/>
              <a:buChar char="•"/>
            </a:pPr>
            <a:r>
              <a:rPr lang="en-US" dirty="0">
                <a:latin typeface="+mn-lt"/>
              </a:rPr>
              <a:t>Ensure you are dealing with properly licensed or registered NVOCCs or clearly disclosed agents thereof.</a:t>
            </a:r>
          </a:p>
          <a:p>
            <a:pPr marL="914400" lvl="2" indent="-342900">
              <a:spcAft>
                <a:spcPts val="600"/>
              </a:spcAft>
              <a:buFont typeface="Courier New" panose="02070309020205020404" pitchFamily="49" charset="0"/>
              <a:buChar char="o"/>
            </a:pPr>
            <a:r>
              <a:rPr lang="en-US" dirty="0">
                <a:latin typeface="+mn-lt"/>
              </a:rPr>
              <a:t>Clarifying legal obligation, as an NVOCC’s legal obligations differ depending on whether it acts as a carrier or as a shipper in each transaction.  </a:t>
            </a:r>
          </a:p>
          <a:p>
            <a:pPr marL="1143000" lvl="3" indent="-342900">
              <a:spcAft>
                <a:spcPts val="600"/>
              </a:spcAft>
              <a:buFont typeface="Arial" panose="020B0604020202020204" pitchFamily="34" charset="0"/>
              <a:buChar char="•"/>
            </a:pPr>
            <a:r>
              <a:rPr lang="en-US" dirty="0">
                <a:latin typeface="+mn-lt"/>
              </a:rPr>
              <a:t>Who can you look to if something goes wrong?  Who will be looking to you?</a:t>
            </a:r>
          </a:p>
          <a:p>
            <a:pPr marL="914400" lvl="2" indent="-342900">
              <a:spcAft>
                <a:spcPts val="600"/>
              </a:spcAft>
              <a:buFont typeface="Courier New" panose="02070309020205020404" pitchFamily="49" charset="0"/>
              <a:buChar char="o"/>
            </a:pPr>
            <a:r>
              <a:rPr lang="en-US" dirty="0">
                <a:latin typeface="+mn-lt"/>
              </a:rPr>
              <a:t>Ensure there are valid and effective rate vehicles in place</a:t>
            </a:r>
          </a:p>
          <a:p>
            <a:pPr marL="1143000" lvl="3" indent="-342900">
              <a:spcAft>
                <a:spcPts val="600"/>
              </a:spcAft>
              <a:buFont typeface="Courier New" panose="02070309020205020404" pitchFamily="49" charset="0"/>
              <a:buChar char="o"/>
            </a:pPr>
            <a:endParaRPr lang="en-US" dirty="0">
              <a:latin typeface="+mn-lt"/>
            </a:endParaRPr>
          </a:p>
          <a:p>
            <a:pPr marL="914400" lvl="2" indent="-342900">
              <a:spcAft>
                <a:spcPts val="600"/>
              </a:spcAft>
              <a:buFont typeface="Courier New" panose="02070309020205020404" pitchFamily="49" charset="0"/>
              <a:buChar char="o"/>
            </a:pPr>
            <a:endParaRPr lang="en-US" dirty="0">
              <a:latin typeface="+mn-lt"/>
            </a:endParaRPr>
          </a:p>
          <a:p>
            <a:pPr marL="285750" indent="-285750">
              <a:spcAft>
                <a:spcPts val="600"/>
              </a:spcAft>
              <a:buFont typeface="Wingdings" panose="05000000000000000000" pitchFamily="2" charset="2"/>
              <a:buChar char="§"/>
            </a:pPr>
            <a:endParaRPr lang="en-US" dirty="0">
              <a:latin typeface="+mn-lt"/>
            </a:endParaRPr>
          </a:p>
          <a:p>
            <a:pPr marL="857250" lvl="2">
              <a:spcAft>
                <a:spcPts val="600"/>
              </a:spcAft>
              <a:buFont typeface="Courier New" panose="02070309020205020404" pitchFamily="49" charset="0"/>
              <a:buChar char="o"/>
            </a:pPr>
            <a:endParaRPr lang="en-US" dirty="0">
              <a:latin typeface="+mn-lt"/>
            </a:endParaRPr>
          </a:p>
          <a:p>
            <a:pPr marL="285750" indent="-285750">
              <a:spcAft>
                <a:spcPts val="600"/>
              </a:spcAft>
              <a:buFont typeface="Wingdings" panose="05000000000000000000" pitchFamily="2" charset="2"/>
              <a:buChar char="§"/>
            </a:pPr>
            <a:endParaRPr lang="en-US" dirty="0">
              <a:latin typeface="+mn-lt"/>
            </a:endParaRPr>
          </a:p>
          <a:p>
            <a:pPr marL="914400" lvl="2">
              <a:buFont typeface="Courier New" panose="02070309020205020404" pitchFamily="49" charset="0"/>
              <a:buChar char="o"/>
            </a:pPr>
            <a:endParaRPr lang="en-US" dirty="0">
              <a:latin typeface="+mn-lt"/>
            </a:endParaRPr>
          </a:p>
        </p:txBody>
      </p:sp>
    </p:spTree>
    <p:extLst>
      <p:ext uri="{BB962C8B-B14F-4D97-AF65-F5344CB8AC3E}">
        <p14:creationId xmlns:p14="http://schemas.microsoft.com/office/powerpoint/2010/main" val="1229434406"/>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Tree>
    <p:extLst>
      <p:ext uri="{BB962C8B-B14F-4D97-AF65-F5344CB8AC3E}">
        <p14:creationId xmlns:p14="http://schemas.microsoft.com/office/powerpoint/2010/main" val="1785138827"/>
      </p:ext>
    </p:extLst>
  </p:cSld>
  <p:clrMapOvr>
    <a:masterClrMapping/>
  </p:clrMapOvr>
</p:sld>
</file>

<file path=ppt/theme/theme1.xml><?xml version="1.0" encoding="utf-8"?>
<a:theme xmlns:thm15="http://schemas.microsoft.com/office/thememl/2012/main" xmlns:a="http://schemas.openxmlformats.org/drawingml/2006/main" name="Venable LLP Template">
  <a:themeElements>
    <a:clrScheme name="Venable - Navy Aqua Grey">
      <a:dk1>
        <a:srgbClr val="031D3D"/>
      </a:dk1>
      <a:lt1>
        <a:srgbClr val="00ACB6"/>
      </a:lt1>
      <a:dk2>
        <a:srgbClr val="3C3C3C"/>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enable Standard">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spcBef>
            <a:spcPts val="600"/>
          </a:spcBef>
          <a:buClr>
            <a:srgbClr val="00ACB6"/>
          </a:buClr>
          <a:defRPr sz="1600">
            <a:solidFill>
              <a:srgbClr val="011E41"/>
            </a:solidFill>
            <a:latin typeface="Georgia" panose="02040502050405020303" pitchFamily="18" charset="0"/>
          </a:defRPr>
        </a:defPPr>
      </a:lstStyle>
    </a:txDef>
  </a:objectDefaults>
  <a:extraClrSchemeLst/>
  <a:extLst>
    <a:ext uri="{05A4C25C-085E-4340-85A3-A5531E510DB2}">
      <thm15:themeFamily xmlns:thm15="http://schemas.microsoft.com/office/thememl/2012/main" name="24-1186 2025 PowerPoint Template Update_01" id="{E906A9EA-DDEA-4119-9CAF-3310617CE9D2}" vid="{1FA5408A-A7C3-49B7-BF1F-BF305C2D2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