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3" r:id="rId6"/>
    <p:sldId id="290" r:id="rId7"/>
    <p:sldId id="302" r:id="rId8"/>
    <p:sldId id="291" r:id="rId9"/>
    <p:sldId id="303" r:id="rId10"/>
    <p:sldId id="304" r:id="rId11"/>
    <p:sldId id="293" r:id="rId12"/>
    <p:sldId id="305" r:id="rId13"/>
    <p:sldId id="294" r:id="rId14"/>
    <p:sldId id="295" r:id="rId15"/>
    <p:sldId id="296" r:id="rId16"/>
    <p:sldId id="297" r:id="rId17"/>
    <p:sldId id="298" r:id="rId18"/>
    <p:sldId id="30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7F8ADB-B144-4041-9CDD-5783BF80C531}" name="Kim Calicott" initials="KC" userId="S::Kim.Calicott@mallorygroup.com::cdf0c6e4-5061-41a2-97c9-69a090dc40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1D28AD-DAF8-4E17-9476-427CA6337EA5}" v="63" dt="2025-05-21T02:48:00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2231" autoAdjust="0"/>
  </p:normalViewPr>
  <p:slideViewPr>
    <p:cSldViewPr>
      <p:cViewPr varScale="1">
        <p:scale>
          <a:sx n="61" d="100"/>
          <a:sy n="61" d="100"/>
        </p:scale>
        <p:origin x="4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Calicott" userId="cdf0c6e4-5061-41a2-97c9-69a090dc40dd" providerId="ADAL" clId="{571D28AD-DAF8-4E17-9476-427CA6337EA5}"/>
    <pc:docChg chg="undo redo custSel addSld delSld modSld sldOrd">
      <pc:chgData name="Kim Calicott" userId="cdf0c6e4-5061-41a2-97c9-69a090dc40dd" providerId="ADAL" clId="{571D28AD-DAF8-4E17-9476-427CA6337EA5}" dt="2025-05-21T02:48:00.833" v="3935" actId="1440"/>
      <pc:docMkLst>
        <pc:docMk/>
      </pc:docMkLst>
      <pc:sldChg chg="modSp mod modNotesTx">
        <pc:chgData name="Kim Calicott" userId="cdf0c6e4-5061-41a2-97c9-69a090dc40dd" providerId="ADAL" clId="{571D28AD-DAF8-4E17-9476-427CA6337EA5}" dt="2025-05-21T02:34:22.960" v="3902" actId="120"/>
        <pc:sldMkLst>
          <pc:docMk/>
          <pc:sldMk cId="2518625021" sldId="256"/>
        </pc:sldMkLst>
        <pc:spChg chg="mod">
          <ac:chgData name="Kim Calicott" userId="cdf0c6e4-5061-41a2-97c9-69a090dc40dd" providerId="ADAL" clId="{571D28AD-DAF8-4E17-9476-427CA6337EA5}" dt="2025-05-14T17:57:21.327" v="61" actId="255"/>
          <ac:spMkLst>
            <pc:docMk/>
            <pc:sldMk cId="2518625021" sldId="256"/>
            <ac:spMk id="2" creationId="{00000000-0000-0000-0000-000000000000}"/>
          </ac:spMkLst>
        </pc:spChg>
        <pc:spChg chg="mod">
          <ac:chgData name="Kim Calicott" userId="cdf0c6e4-5061-41a2-97c9-69a090dc40dd" providerId="ADAL" clId="{571D28AD-DAF8-4E17-9476-427CA6337EA5}" dt="2025-05-21T02:34:22.960" v="3902" actId="120"/>
          <ac:spMkLst>
            <pc:docMk/>
            <pc:sldMk cId="2518625021" sldId="256"/>
            <ac:spMk id="3" creationId="{00000000-0000-0000-0000-000000000000}"/>
          </ac:spMkLst>
        </pc:spChg>
      </pc:sldChg>
      <pc:sldChg chg="addSp delSp modSp mod modNotesTx">
        <pc:chgData name="Kim Calicott" userId="cdf0c6e4-5061-41a2-97c9-69a090dc40dd" providerId="ADAL" clId="{571D28AD-DAF8-4E17-9476-427CA6337EA5}" dt="2025-05-21T02:43:34.867" v="3930" actId="1076"/>
        <pc:sldMkLst>
          <pc:docMk/>
          <pc:sldMk cId="1457569058" sldId="263"/>
        </pc:sldMkLst>
        <pc:spChg chg="add mod">
          <ac:chgData name="Kim Calicott" userId="cdf0c6e4-5061-41a2-97c9-69a090dc40dd" providerId="ADAL" clId="{571D28AD-DAF8-4E17-9476-427CA6337EA5}" dt="2025-05-14T18:00:21.170" v="64"/>
          <ac:spMkLst>
            <pc:docMk/>
            <pc:sldMk cId="1457569058" sldId="263"/>
            <ac:spMk id="6" creationId="{89EC64EE-8F75-B64D-A01F-62F739B2E4A1}"/>
          </ac:spMkLst>
        </pc:spChg>
        <pc:spChg chg="add mod">
          <ac:chgData name="Kim Calicott" userId="cdf0c6e4-5061-41a2-97c9-69a090dc40dd" providerId="ADAL" clId="{571D28AD-DAF8-4E17-9476-427CA6337EA5}" dt="2025-05-14T18:17:07.050" v="151" actId="255"/>
          <ac:spMkLst>
            <pc:docMk/>
            <pc:sldMk cId="1457569058" sldId="263"/>
            <ac:spMk id="7" creationId="{EF45C84A-5258-1E81-ACD0-7EA628A942EB}"/>
          </ac:spMkLst>
        </pc:spChg>
        <pc:picChg chg="add mod">
          <ac:chgData name="Kim Calicott" userId="cdf0c6e4-5061-41a2-97c9-69a090dc40dd" providerId="ADAL" clId="{571D28AD-DAF8-4E17-9476-427CA6337EA5}" dt="2025-05-21T02:43:34.867" v="3930" actId="1076"/>
          <ac:picMkLst>
            <pc:docMk/>
            <pc:sldMk cId="1457569058" sldId="263"/>
            <ac:picMk id="3" creationId="{41B37E46-D9A0-F2CB-F6E5-7BEFD1ECA973}"/>
          </ac:picMkLst>
        </pc:picChg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3273460144" sldId="264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1656380777" sldId="265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3905962385" sldId="266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2412973998" sldId="267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1982281478" sldId="268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930921390" sldId="270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2104814033" sldId="274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3668256586" sldId="275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1113809123" sldId="277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1422307645" sldId="278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2654187084" sldId="279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3734725549" sldId="280"/>
        </pc:sldMkLst>
      </pc:sldChg>
      <pc:sldChg chg="del">
        <pc:chgData name="Kim Calicott" userId="cdf0c6e4-5061-41a2-97c9-69a090dc40dd" providerId="ADAL" clId="{571D28AD-DAF8-4E17-9476-427CA6337EA5}" dt="2025-05-07T22:23:02.296" v="6" actId="2696"/>
        <pc:sldMkLst>
          <pc:docMk/>
          <pc:sldMk cId="289318685" sldId="281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1493098576" sldId="282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203301018" sldId="283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964362545" sldId="284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2227261595" sldId="285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3417014051" sldId="286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2724521224" sldId="287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3006838238" sldId="288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241491186" sldId="289"/>
        </pc:sldMkLst>
      </pc:sldChg>
      <pc:sldChg chg="addSp delSp modSp mod modNotesTx">
        <pc:chgData name="Kim Calicott" userId="cdf0c6e4-5061-41a2-97c9-69a090dc40dd" providerId="ADAL" clId="{571D28AD-DAF8-4E17-9476-427CA6337EA5}" dt="2025-05-21T01:38:35.733" v="3206" actId="313"/>
        <pc:sldMkLst>
          <pc:docMk/>
          <pc:sldMk cId="116198916" sldId="290"/>
        </pc:sldMkLst>
        <pc:spChg chg="mod">
          <ac:chgData name="Kim Calicott" userId="cdf0c6e4-5061-41a2-97c9-69a090dc40dd" providerId="ADAL" clId="{571D28AD-DAF8-4E17-9476-427CA6337EA5}" dt="2025-05-07T22:23:04.580" v="7" actId="6549"/>
          <ac:spMkLst>
            <pc:docMk/>
            <pc:sldMk cId="116198916" sldId="290"/>
            <ac:spMk id="3" creationId="{D3867BE2-3783-B267-40C3-6920A251B769}"/>
          </ac:spMkLst>
        </pc:spChg>
        <pc:spChg chg="add mod">
          <ac:chgData name="Kim Calicott" userId="cdf0c6e4-5061-41a2-97c9-69a090dc40dd" providerId="ADAL" clId="{571D28AD-DAF8-4E17-9476-427CA6337EA5}" dt="2025-05-14T18:04:33.967" v="121"/>
          <ac:spMkLst>
            <pc:docMk/>
            <pc:sldMk cId="116198916" sldId="290"/>
            <ac:spMk id="5" creationId="{F75C6289-BAFB-AF72-DAB6-0B54AEEFA731}"/>
          </ac:spMkLst>
        </pc:spChg>
        <pc:spChg chg="add mod">
          <ac:chgData name="Kim Calicott" userId="cdf0c6e4-5061-41a2-97c9-69a090dc40dd" providerId="ADAL" clId="{571D28AD-DAF8-4E17-9476-427CA6337EA5}" dt="2025-05-21T01:38:35.733" v="3206" actId="313"/>
          <ac:spMkLst>
            <pc:docMk/>
            <pc:sldMk cId="116198916" sldId="290"/>
            <ac:spMk id="6" creationId="{C14D6605-6C28-D754-C9B4-52D71EB9C8F3}"/>
          </ac:spMkLst>
        </pc:spChg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664047161" sldId="291"/>
        </pc:sldMkLst>
      </pc:sldChg>
      <pc:sldChg chg="addSp delSp modSp add mod ord modNotesTx">
        <pc:chgData name="Kim Calicott" userId="cdf0c6e4-5061-41a2-97c9-69a090dc40dd" providerId="ADAL" clId="{571D28AD-DAF8-4E17-9476-427CA6337EA5}" dt="2025-05-21T01:49:20.534" v="3346" actId="20577"/>
        <pc:sldMkLst>
          <pc:docMk/>
          <pc:sldMk cId="3665794888" sldId="291"/>
        </pc:sldMkLst>
        <pc:spChg chg="add mod">
          <ac:chgData name="Kim Calicott" userId="cdf0c6e4-5061-41a2-97c9-69a090dc40dd" providerId="ADAL" clId="{571D28AD-DAF8-4E17-9476-427CA6337EA5}" dt="2025-05-14T19:54:35.486" v="917" actId="14100"/>
          <ac:spMkLst>
            <pc:docMk/>
            <pc:sldMk cId="3665794888" sldId="291"/>
            <ac:spMk id="2" creationId="{F19ECD0F-2531-5636-1762-3BE543C86926}"/>
          </ac:spMkLst>
        </pc:spChg>
        <pc:spChg chg="add mod">
          <ac:chgData name="Kim Calicott" userId="cdf0c6e4-5061-41a2-97c9-69a090dc40dd" providerId="ADAL" clId="{571D28AD-DAF8-4E17-9476-427CA6337EA5}" dt="2025-05-21T01:46:28.488" v="3276" actId="255"/>
          <ac:spMkLst>
            <pc:docMk/>
            <pc:sldMk cId="3665794888" sldId="291"/>
            <ac:spMk id="6" creationId="{FA9CCEEF-B543-4B3E-FA73-809054AC9F40}"/>
          </ac:spMkLst>
        </pc:spChg>
        <pc:picChg chg="mod">
          <ac:chgData name="Kim Calicott" userId="cdf0c6e4-5061-41a2-97c9-69a090dc40dd" providerId="ADAL" clId="{571D28AD-DAF8-4E17-9476-427CA6337EA5}" dt="2025-05-14T19:53:32.978" v="901" actId="1076"/>
          <ac:picMkLst>
            <pc:docMk/>
            <pc:sldMk cId="3665794888" sldId="291"/>
            <ac:picMk id="4" creationId="{12F62655-7B4B-2710-2341-F2C82D1D9AAD}"/>
          </ac:picMkLst>
        </pc:picChg>
      </pc:sldChg>
      <pc:sldChg chg="addSp delSp modSp add del mod ord replId modNotesTx">
        <pc:chgData name="Kim Calicott" userId="cdf0c6e4-5061-41a2-97c9-69a090dc40dd" providerId="ADAL" clId="{571D28AD-DAF8-4E17-9476-427CA6337EA5}" dt="2025-05-14T19:37:27.871" v="443" actId="2696"/>
        <pc:sldMkLst>
          <pc:docMk/>
          <pc:sldMk cId="549712208" sldId="292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1181807964" sldId="292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1783486108" sldId="293"/>
        </pc:sldMkLst>
      </pc:sldChg>
      <pc:sldChg chg="addSp delSp modSp add mod modNotesTx">
        <pc:chgData name="Kim Calicott" userId="cdf0c6e4-5061-41a2-97c9-69a090dc40dd" providerId="ADAL" clId="{571D28AD-DAF8-4E17-9476-427CA6337EA5}" dt="2025-05-21T02:30:46.331" v="3714" actId="1076"/>
        <pc:sldMkLst>
          <pc:docMk/>
          <pc:sldMk cId="4209583674" sldId="293"/>
        </pc:sldMkLst>
        <pc:spChg chg="add mod">
          <ac:chgData name="Kim Calicott" userId="cdf0c6e4-5061-41a2-97c9-69a090dc40dd" providerId="ADAL" clId="{571D28AD-DAF8-4E17-9476-427CA6337EA5}" dt="2025-05-21T01:53:03.161" v="3402" actId="6549"/>
          <ac:spMkLst>
            <pc:docMk/>
            <pc:sldMk cId="4209583674" sldId="293"/>
            <ac:spMk id="2" creationId="{9788730A-9EFF-6D89-91ED-F7DDD3454170}"/>
          </ac:spMkLst>
        </pc:spChg>
        <pc:spChg chg="add mod">
          <ac:chgData name="Kim Calicott" userId="cdf0c6e4-5061-41a2-97c9-69a090dc40dd" providerId="ADAL" clId="{571D28AD-DAF8-4E17-9476-427CA6337EA5}" dt="2025-05-21T02:29:41.115" v="3708" actId="1076"/>
          <ac:spMkLst>
            <pc:docMk/>
            <pc:sldMk cId="4209583674" sldId="293"/>
            <ac:spMk id="3" creationId="{D12C9726-ACAD-A7CA-0F07-2815ACFEA1A1}"/>
          </ac:spMkLst>
        </pc:spChg>
        <pc:picChg chg="add mod">
          <ac:chgData name="Kim Calicott" userId="cdf0c6e4-5061-41a2-97c9-69a090dc40dd" providerId="ADAL" clId="{571D28AD-DAF8-4E17-9476-427CA6337EA5}" dt="2025-05-21T02:30:46.331" v="3714" actId="1076"/>
          <ac:picMkLst>
            <pc:docMk/>
            <pc:sldMk cId="4209583674" sldId="293"/>
            <ac:picMk id="2050" creationId="{6590F9DC-20AC-44C4-24A9-D40AB2C484DD}"/>
          </ac:picMkLst>
        </pc:picChg>
      </pc:sldChg>
      <pc:sldChg chg="addSp modSp add mod modNotesTx">
        <pc:chgData name="Kim Calicott" userId="cdf0c6e4-5061-41a2-97c9-69a090dc40dd" providerId="ADAL" clId="{571D28AD-DAF8-4E17-9476-427CA6337EA5}" dt="2025-05-21T01:57:23.164" v="3452" actId="27636"/>
        <pc:sldMkLst>
          <pc:docMk/>
          <pc:sldMk cId="1622898690" sldId="294"/>
        </pc:sldMkLst>
        <pc:spChg chg="add mod">
          <ac:chgData name="Kim Calicott" userId="cdf0c6e4-5061-41a2-97c9-69a090dc40dd" providerId="ADAL" clId="{571D28AD-DAF8-4E17-9476-427CA6337EA5}" dt="2025-05-15T00:14:03.045" v="1709"/>
          <ac:spMkLst>
            <pc:docMk/>
            <pc:sldMk cId="1622898690" sldId="294"/>
            <ac:spMk id="2" creationId="{32DB9B06-91ED-5F83-042E-0991E43D619E}"/>
          </ac:spMkLst>
        </pc:spChg>
        <pc:spChg chg="add mod">
          <ac:chgData name="Kim Calicott" userId="cdf0c6e4-5061-41a2-97c9-69a090dc40dd" providerId="ADAL" clId="{571D28AD-DAF8-4E17-9476-427CA6337EA5}" dt="2025-05-21T01:57:23.164" v="3452" actId="27636"/>
          <ac:spMkLst>
            <pc:docMk/>
            <pc:sldMk cId="1622898690" sldId="294"/>
            <ac:spMk id="3" creationId="{5DDF0E4D-0A6B-20BB-2960-472CCBDE84E2}"/>
          </ac:spMkLst>
        </pc:spChg>
      </pc:sldChg>
      <pc:sldChg chg="add del replId">
        <pc:chgData name="Kim Calicott" userId="cdf0c6e4-5061-41a2-97c9-69a090dc40dd" providerId="ADAL" clId="{571D28AD-DAF8-4E17-9476-427CA6337EA5}" dt="2025-05-14T18:04:58.105" v="126" actId="47"/>
        <pc:sldMkLst>
          <pc:docMk/>
          <pc:sldMk cId="3665325494" sldId="294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4091324526" sldId="294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378673247" sldId="295"/>
        </pc:sldMkLst>
      </pc:sldChg>
      <pc:sldChg chg="add del replId">
        <pc:chgData name="Kim Calicott" userId="cdf0c6e4-5061-41a2-97c9-69a090dc40dd" providerId="ADAL" clId="{571D28AD-DAF8-4E17-9476-427CA6337EA5}" dt="2025-05-14T18:04:58.105" v="126" actId="47"/>
        <pc:sldMkLst>
          <pc:docMk/>
          <pc:sldMk cId="411757239" sldId="295"/>
        </pc:sldMkLst>
      </pc:sldChg>
      <pc:sldChg chg="addSp modSp add mod replId modNotesTx">
        <pc:chgData name="Kim Calicott" userId="cdf0c6e4-5061-41a2-97c9-69a090dc40dd" providerId="ADAL" clId="{571D28AD-DAF8-4E17-9476-427CA6337EA5}" dt="2025-05-21T01:59:30.193" v="3490" actId="255"/>
        <pc:sldMkLst>
          <pc:docMk/>
          <pc:sldMk cId="992511242" sldId="295"/>
        </pc:sldMkLst>
        <pc:spChg chg="add mod">
          <ac:chgData name="Kim Calicott" userId="cdf0c6e4-5061-41a2-97c9-69a090dc40dd" providerId="ADAL" clId="{571D28AD-DAF8-4E17-9476-427CA6337EA5}" dt="2025-05-15T00:14:17.733" v="1710"/>
          <ac:spMkLst>
            <pc:docMk/>
            <pc:sldMk cId="992511242" sldId="295"/>
            <ac:spMk id="5" creationId="{CF98318A-868C-E25B-422F-4AF91F21D8C3}"/>
          </ac:spMkLst>
        </pc:spChg>
        <pc:spChg chg="add mod">
          <ac:chgData name="Kim Calicott" userId="cdf0c6e4-5061-41a2-97c9-69a090dc40dd" providerId="ADAL" clId="{571D28AD-DAF8-4E17-9476-427CA6337EA5}" dt="2025-05-21T01:59:30.193" v="3490" actId="255"/>
          <ac:spMkLst>
            <pc:docMk/>
            <pc:sldMk cId="992511242" sldId="295"/>
            <ac:spMk id="6" creationId="{6FB3F58C-98B0-A200-6F32-69BF9CB60973}"/>
          </ac:spMkLst>
        </pc:spChg>
      </pc:sldChg>
      <pc:sldChg chg="addSp delSp modSp add mod replId modNotesTx">
        <pc:chgData name="Kim Calicott" userId="cdf0c6e4-5061-41a2-97c9-69a090dc40dd" providerId="ADAL" clId="{571D28AD-DAF8-4E17-9476-427CA6337EA5}" dt="2025-05-21T02:48:00.833" v="3935" actId="1440"/>
        <pc:sldMkLst>
          <pc:docMk/>
          <pc:sldMk cId="216104031" sldId="296"/>
        </pc:sldMkLst>
        <pc:spChg chg="add mod">
          <ac:chgData name="Kim Calicott" userId="cdf0c6e4-5061-41a2-97c9-69a090dc40dd" providerId="ADAL" clId="{571D28AD-DAF8-4E17-9476-427CA6337EA5}" dt="2025-05-15T00:14:35.327" v="1713"/>
          <ac:spMkLst>
            <pc:docMk/>
            <pc:sldMk cId="216104031" sldId="296"/>
            <ac:spMk id="2" creationId="{F7F7212C-B6D9-25A4-5254-039F7447C916}"/>
          </ac:spMkLst>
        </pc:spChg>
        <pc:spChg chg="add mod">
          <ac:chgData name="Kim Calicott" userId="cdf0c6e4-5061-41a2-97c9-69a090dc40dd" providerId="ADAL" clId="{571D28AD-DAF8-4E17-9476-427CA6337EA5}" dt="2025-05-21T02:37:32.722" v="3920" actId="27636"/>
          <ac:spMkLst>
            <pc:docMk/>
            <pc:sldMk cId="216104031" sldId="296"/>
            <ac:spMk id="3" creationId="{48071236-AD04-78C3-3AD8-8BA5B2857384}"/>
          </ac:spMkLst>
        </pc:spChg>
        <pc:picChg chg="mod">
          <ac:chgData name="Kim Calicott" userId="cdf0c6e4-5061-41a2-97c9-69a090dc40dd" providerId="ADAL" clId="{571D28AD-DAF8-4E17-9476-427CA6337EA5}" dt="2025-05-21T02:35:36.282" v="3909" actId="1076"/>
          <ac:picMkLst>
            <pc:docMk/>
            <pc:sldMk cId="216104031" sldId="296"/>
            <ac:picMk id="4" creationId="{84E0DB0C-A776-03B3-E641-20A14C72999F}"/>
          </ac:picMkLst>
        </pc:picChg>
        <pc:picChg chg="add del mod">
          <ac:chgData name="Kim Calicott" userId="cdf0c6e4-5061-41a2-97c9-69a090dc40dd" providerId="ADAL" clId="{571D28AD-DAF8-4E17-9476-427CA6337EA5}" dt="2025-05-21T02:47:38.877" v="3931" actId="478"/>
          <ac:picMkLst>
            <pc:docMk/>
            <pc:sldMk cId="216104031" sldId="296"/>
            <ac:picMk id="3074" creationId="{F5553501-3ECC-E2CC-2FA7-19700F88BF9D}"/>
          </ac:picMkLst>
        </pc:picChg>
        <pc:picChg chg="add mod">
          <ac:chgData name="Kim Calicott" userId="cdf0c6e4-5061-41a2-97c9-69a090dc40dd" providerId="ADAL" clId="{571D28AD-DAF8-4E17-9476-427CA6337EA5}" dt="2025-05-21T02:48:00.833" v="3935" actId="1440"/>
          <ac:picMkLst>
            <pc:docMk/>
            <pc:sldMk cId="216104031" sldId="296"/>
            <ac:picMk id="3076" creationId="{276947BB-A90C-00A4-105B-114B2B55C617}"/>
          </ac:picMkLst>
        </pc:picChg>
      </pc:sldChg>
      <pc:sldChg chg="add del replId">
        <pc:chgData name="Kim Calicott" userId="cdf0c6e4-5061-41a2-97c9-69a090dc40dd" providerId="ADAL" clId="{571D28AD-DAF8-4E17-9476-427CA6337EA5}" dt="2025-05-14T18:04:58.105" v="126" actId="47"/>
        <pc:sldMkLst>
          <pc:docMk/>
          <pc:sldMk cId="863990321" sldId="296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1181694593" sldId="296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172882797" sldId="297"/>
        </pc:sldMkLst>
      </pc:sldChg>
      <pc:sldChg chg="addSp modSp add mod modNotesTx">
        <pc:chgData name="Kim Calicott" userId="cdf0c6e4-5061-41a2-97c9-69a090dc40dd" providerId="ADAL" clId="{571D28AD-DAF8-4E17-9476-427CA6337EA5}" dt="2025-05-20T19:12:21.199" v="3108" actId="20577"/>
        <pc:sldMkLst>
          <pc:docMk/>
          <pc:sldMk cId="3625223613" sldId="297"/>
        </pc:sldMkLst>
        <pc:spChg chg="add mod">
          <ac:chgData name="Kim Calicott" userId="cdf0c6e4-5061-41a2-97c9-69a090dc40dd" providerId="ADAL" clId="{571D28AD-DAF8-4E17-9476-427CA6337EA5}" dt="2025-05-15T00:14:49.287" v="1714"/>
          <ac:spMkLst>
            <pc:docMk/>
            <pc:sldMk cId="3625223613" sldId="297"/>
            <ac:spMk id="5" creationId="{583486F5-F87A-D29E-2A01-6D2B616567C6}"/>
          </ac:spMkLst>
        </pc:spChg>
        <pc:spChg chg="add mod">
          <ac:chgData name="Kim Calicott" userId="cdf0c6e4-5061-41a2-97c9-69a090dc40dd" providerId="ADAL" clId="{571D28AD-DAF8-4E17-9476-427CA6337EA5}" dt="2025-05-20T19:12:09.530" v="3102" actId="6549"/>
          <ac:spMkLst>
            <pc:docMk/>
            <pc:sldMk cId="3625223613" sldId="297"/>
            <ac:spMk id="6" creationId="{AEE76689-A70E-3B0A-9645-4F5A12291835}"/>
          </ac:spMkLst>
        </pc:spChg>
      </pc:sldChg>
      <pc:sldChg chg="modSp add del mod">
        <pc:chgData name="Kim Calicott" userId="cdf0c6e4-5061-41a2-97c9-69a090dc40dd" providerId="ADAL" clId="{571D28AD-DAF8-4E17-9476-427CA6337EA5}" dt="2025-05-14T18:04:58.105" v="126" actId="47"/>
        <pc:sldMkLst>
          <pc:docMk/>
          <pc:sldMk cId="3814242436" sldId="297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2020667623" sldId="298"/>
        </pc:sldMkLst>
      </pc:sldChg>
      <pc:sldChg chg="addSp modSp add mod replId modNotesTx">
        <pc:chgData name="Kim Calicott" userId="cdf0c6e4-5061-41a2-97c9-69a090dc40dd" providerId="ADAL" clId="{571D28AD-DAF8-4E17-9476-427CA6337EA5}" dt="2025-05-21T02:01:56.904" v="3612" actId="20577"/>
        <pc:sldMkLst>
          <pc:docMk/>
          <pc:sldMk cId="2223596906" sldId="298"/>
        </pc:sldMkLst>
        <pc:spChg chg="add mod">
          <ac:chgData name="Kim Calicott" userId="cdf0c6e4-5061-41a2-97c9-69a090dc40dd" providerId="ADAL" clId="{571D28AD-DAF8-4E17-9476-427CA6337EA5}" dt="2025-05-15T00:15:11.601" v="1715"/>
          <ac:spMkLst>
            <pc:docMk/>
            <pc:sldMk cId="2223596906" sldId="298"/>
            <ac:spMk id="2" creationId="{B1618E8F-FF44-B835-76B3-FDA24A46050A}"/>
          </ac:spMkLst>
        </pc:spChg>
        <pc:spChg chg="add mod">
          <ac:chgData name="Kim Calicott" userId="cdf0c6e4-5061-41a2-97c9-69a090dc40dd" providerId="ADAL" clId="{571D28AD-DAF8-4E17-9476-427CA6337EA5}" dt="2025-05-20T19:12:46.468" v="3121" actId="20577"/>
          <ac:spMkLst>
            <pc:docMk/>
            <pc:sldMk cId="2223596906" sldId="298"/>
            <ac:spMk id="3" creationId="{4DBF0014-2238-170A-3D53-43D3A0354C1D}"/>
          </ac:spMkLst>
        </pc:spChg>
      </pc:sldChg>
      <pc:sldChg chg="add del replId">
        <pc:chgData name="Kim Calicott" userId="cdf0c6e4-5061-41a2-97c9-69a090dc40dd" providerId="ADAL" clId="{571D28AD-DAF8-4E17-9476-427CA6337EA5}" dt="2025-05-14T18:04:58.105" v="126" actId="47"/>
        <pc:sldMkLst>
          <pc:docMk/>
          <pc:sldMk cId="3094025578" sldId="298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1043057623" sldId="299"/>
        </pc:sldMkLst>
      </pc:sldChg>
      <pc:sldChg chg="add del ord replId modNotesTx">
        <pc:chgData name="Kim Calicott" userId="cdf0c6e4-5061-41a2-97c9-69a090dc40dd" providerId="ADAL" clId="{571D28AD-DAF8-4E17-9476-427CA6337EA5}" dt="2025-05-20T20:09:44.636" v="3198" actId="47"/>
        <pc:sldMkLst>
          <pc:docMk/>
          <pc:sldMk cId="3268257254" sldId="299"/>
        </pc:sldMkLst>
      </pc:sldChg>
      <pc:sldChg chg="add del replId">
        <pc:chgData name="Kim Calicott" userId="cdf0c6e4-5061-41a2-97c9-69a090dc40dd" providerId="ADAL" clId="{571D28AD-DAF8-4E17-9476-427CA6337EA5}" dt="2025-05-14T18:04:58.105" v="126" actId="47"/>
        <pc:sldMkLst>
          <pc:docMk/>
          <pc:sldMk cId="4257288886" sldId="299"/>
        </pc:sldMkLst>
      </pc:sldChg>
      <pc:sldChg chg="add del replId">
        <pc:chgData name="Kim Calicott" userId="cdf0c6e4-5061-41a2-97c9-69a090dc40dd" providerId="ADAL" clId="{571D28AD-DAF8-4E17-9476-427CA6337EA5}" dt="2025-05-14T18:04:58.105" v="126" actId="47"/>
        <pc:sldMkLst>
          <pc:docMk/>
          <pc:sldMk cId="2942617390" sldId="300"/>
        </pc:sldMkLst>
      </pc:sldChg>
      <pc:sldChg chg="add del replId modNotesTx">
        <pc:chgData name="Kim Calicott" userId="cdf0c6e4-5061-41a2-97c9-69a090dc40dd" providerId="ADAL" clId="{571D28AD-DAF8-4E17-9476-427CA6337EA5}" dt="2025-05-20T20:09:44.636" v="3198" actId="47"/>
        <pc:sldMkLst>
          <pc:docMk/>
          <pc:sldMk cId="2983491177" sldId="300"/>
        </pc:sldMkLst>
      </pc:sldChg>
      <pc:sldChg chg="del">
        <pc:chgData name="Kim Calicott" userId="cdf0c6e4-5061-41a2-97c9-69a090dc40dd" providerId="ADAL" clId="{571D28AD-DAF8-4E17-9476-427CA6337EA5}" dt="2025-05-07T22:23:09.985" v="9" actId="47"/>
        <pc:sldMkLst>
          <pc:docMk/>
          <pc:sldMk cId="3026735754" sldId="300"/>
        </pc:sldMkLst>
      </pc:sldChg>
      <pc:sldChg chg="add del replId modNotesTx">
        <pc:chgData name="Kim Calicott" userId="cdf0c6e4-5061-41a2-97c9-69a090dc40dd" providerId="ADAL" clId="{571D28AD-DAF8-4E17-9476-427CA6337EA5}" dt="2025-05-20T20:09:44.636" v="3198" actId="47"/>
        <pc:sldMkLst>
          <pc:docMk/>
          <pc:sldMk cId="21691910" sldId="301"/>
        </pc:sldMkLst>
      </pc:sldChg>
      <pc:sldChg chg="modSp add mod ord modCm modNotesTx">
        <pc:chgData name="Kim Calicott" userId="cdf0c6e4-5061-41a2-97c9-69a090dc40dd" providerId="ADAL" clId="{571D28AD-DAF8-4E17-9476-427CA6337EA5}" dt="2025-05-21T01:48:08.849" v="3287" actId="20577"/>
        <pc:sldMkLst>
          <pc:docMk/>
          <pc:sldMk cId="615642688" sldId="302"/>
        </pc:sldMkLst>
        <pc:spChg chg="mod">
          <ac:chgData name="Kim Calicott" userId="cdf0c6e4-5061-41a2-97c9-69a090dc40dd" providerId="ADAL" clId="{571D28AD-DAF8-4E17-9476-427CA6337EA5}" dt="2025-05-21T01:46:16.076" v="3275" actId="27636"/>
          <ac:spMkLst>
            <pc:docMk/>
            <pc:sldMk cId="615642688" sldId="302"/>
            <ac:spMk id="6" creationId="{647A3D49-EE85-B5DC-BF18-C11E8B6AE4F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im Calicott" userId="cdf0c6e4-5061-41a2-97c9-69a090dc40dd" providerId="ADAL" clId="{571D28AD-DAF8-4E17-9476-427CA6337EA5}" dt="2025-05-14T20:56:14.734" v="1487" actId="20577"/>
              <pc2:cmMkLst xmlns:pc2="http://schemas.microsoft.com/office/powerpoint/2019/9/main/command">
                <pc:docMk/>
                <pc:sldMk cId="615642688" sldId="302"/>
                <pc2:cmMk id="{4C57AE03-769E-4DAD-85C8-0C0862DE2115}"/>
              </pc2:cmMkLst>
            </pc226:cmChg>
          </p:ext>
        </pc:extLst>
      </pc:sldChg>
      <pc:sldChg chg="addSp modSp add mod modCm modNotesTx">
        <pc:chgData name="Kim Calicott" userId="cdf0c6e4-5061-41a2-97c9-69a090dc40dd" providerId="ADAL" clId="{571D28AD-DAF8-4E17-9476-427CA6337EA5}" dt="2025-05-21T02:25:04.304" v="3701" actId="1076"/>
        <pc:sldMkLst>
          <pc:docMk/>
          <pc:sldMk cId="1714503835" sldId="303"/>
        </pc:sldMkLst>
        <pc:spChg chg="mod">
          <ac:chgData name="Kim Calicott" userId="cdf0c6e4-5061-41a2-97c9-69a090dc40dd" providerId="ADAL" clId="{571D28AD-DAF8-4E17-9476-427CA6337EA5}" dt="2025-05-21T02:25:04.304" v="3701" actId="1076"/>
          <ac:spMkLst>
            <pc:docMk/>
            <pc:sldMk cId="1714503835" sldId="303"/>
            <ac:spMk id="2" creationId="{CF671BD5-2E42-EC59-278B-68D4E9071A84}"/>
          </ac:spMkLst>
        </pc:spChg>
        <pc:spChg chg="add mod">
          <ac:chgData name="Kim Calicott" userId="cdf0c6e4-5061-41a2-97c9-69a090dc40dd" providerId="ADAL" clId="{571D28AD-DAF8-4E17-9476-427CA6337EA5}" dt="2025-05-21T01:40:29.247" v="3211"/>
          <ac:spMkLst>
            <pc:docMk/>
            <pc:sldMk cId="1714503835" sldId="303"/>
            <ac:spMk id="3" creationId="{45370A72-9C01-8556-1A2B-B9F2754CC188}"/>
          </ac:spMkLst>
        </pc:spChg>
        <pc:spChg chg="mod">
          <ac:chgData name="Kim Calicott" userId="cdf0c6e4-5061-41a2-97c9-69a090dc40dd" providerId="ADAL" clId="{571D28AD-DAF8-4E17-9476-427CA6337EA5}" dt="2025-05-21T02:24:51.888" v="3699" actId="1076"/>
          <ac:spMkLst>
            <pc:docMk/>
            <pc:sldMk cId="1714503835" sldId="303"/>
            <ac:spMk id="6" creationId="{DFC62CF8-4CA2-97F2-7D19-4F10150D3680}"/>
          </ac:spMkLst>
        </pc:spChg>
        <pc:picChg chg="mod">
          <ac:chgData name="Kim Calicott" userId="cdf0c6e4-5061-41a2-97c9-69a090dc40dd" providerId="ADAL" clId="{571D28AD-DAF8-4E17-9476-427CA6337EA5}" dt="2025-05-14T20:55:17.929" v="1454" actId="1076"/>
          <ac:picMkLst>
            <pc:docMk/>
            <pc:sldMk cId="1714503835" sldId="303"/>
            <ac:picMk id="4" creationId="{897A0DB2-74CF-AF31-945F-E94303F68F45}"/>
          </ac:picMkLst>
        </pc:picChg>
        <pc:picChg chg="add mod">
          <ac:chgData name="Kim Calicott" userId="cdf0c6e4-5061-41a2-97c9-69a090dc40dd" providerId="ADAL" clId="{571D28AD-DAF8-4E17-9476-427CA6337EA5}" dt="2025-05-21T02:24:59.118" v="3700" actId="1076"/>
          <ac:picMkLst>
            <pc:docMk/>
            <pc:sldMk cId="1714503835" sldId="303"/>
            <ac:picMk id="1026" creationId="{6C9AC531-382A-2FC1-FD55-0D7C17D608C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im Calicott" userId="cdf0c6e4-5061-41a2-97c9-69a090dc40dd" providerId="ADAL" clId="{571D28AD-DAF8-4E17-9476-427CA6337EA5}" dt="2025-05-20T18:47:21.650" v="2266" actId="20577"/>
              <pc2:cmMkLst xmlns:pc2="http://schemas.microsoft.com/office/powerpoint/2019/9/main/command">
                <pc:docMk/>
                <pc:sldMk cId="1714503835" sldId="303"/>
                <pc2:cmMk id="{515488AF-BFBE-450C-A0A1-E0ECE2D69F7C}"/>
              </pc2:cmMkLst>
            </pc226:cmChg>
          </p:ext>
        </pc:extLst>
      </pc:sldChg>
      <pc:sldChg chg="modSp add mod modNotesTx">
        <pc:chgData name="Kim Calicott" userId="cdf0c6e4-5061-41a2-97c9-69a090dc40dd" providerId="ADAL" clId="{571D28AD-DAF8-4E17-9476-427CA6337EA5}" dt="2025-05-21T01:55:43.004" v="3430" actId="20577"/>
        <pc:sldMkLst>
          <pc:docMk/>
          <pc:sldMk cId="3284833100" sldId="304"/>
        </pc:sldMkLst>
        <pc:spChg chg="mod">
          <ac:chgData name="Kim Calicott" userId="cdf0c6e4-5061-41a2-97c9-69a090dc40dd" providerId="ADAL" clId="{571D28AD-DAF8-4E17-9476-427CA6337EA5}" dt="2025-05-21T01:55:43.004" v="3430" actId="20577"/>
          <ac:spMkLst>
            <pc:docMk/>
            <pc:sldMk cId="3284833100" sldId="304"/>
            <ac:spMk id="2" creationId="{187932CE-D794-75EA-7AD6-4B053E5A4E7D}"/>
          </ac:spMkLst>
        </pc:spChg>
        <pc:spChg chg="mod">
          <ac:chgData name="Kim Calicott" userId="cdf0c6e4-5061-41a2-97c9-69a090dc40dd" providerId="ADAL" clId="{571D28AD-DAF8-4E17-9476-427CA6337EA5}" dt="2025-05-20T18:54:50.289" v="2462" actId="20577"/>
          <ac:spMkLst>
            <pc:docMk/>
            <pc:sldMk cId="3284833100" sldId="304"/>
            <ac:spMk id="6" creationId="{45388A82-EF7D-AA2C-A62F-8A94BECFD3E4}"/>
          </ac:spMkLst>
        </pc:spChg>
      </pc:sldChg>
      <pc:sldChg chg="modSp add mod modNotesTx">
        <pc:chgData name="Kim Calicott" userId="cdf0c6e4-5061-41a2-97c9-69a090dc40dd" providerId="ADAL" clId="{571D28AD-DAF8-4E17-9476-427CA6337EA5}" dt="2025-05-21T02:13:02.566" v="3666" actId="27636"/>
        <pc:sldMkLst>
          <pc:docMk/>
          <pc:sldMk cId="2070740230" sldId="305"/>
        </pc:sldMkLst>
        <pc:spChg chg="mod">
          <ac:chgData name="Kim Calicott" userId="cdf0c6e4-5061-41a2-97c9-69a090dc40dd" providerId="ADAL" clId="{571D28AD-DAF8-4E17-9476-427CA6337EA5}" dt="2025-05-20T19:00:34.634" v="2544" actId="20577"/>
          <ac:spMkLst>
            <pc:docMk/>
            <pc:sldMk cId="2070740230" sldId="305"/>
            <ac:spMk id="2" creationId="{E578B0D6-1B25-7C49-B4C9-B1EE846C0816}"/>
          </ac:spMkLst>
        </pc:spChg>
        <pc:spChg chg="mod">
          <ac:chgData name="Kim Calicott" userId="cdf0c6e4-5061-41a2-97c9-69a090dc40dd" providerId="ADAL" clId="{571D28AD-DAF8-4E17-9476-427CA6337EA5}" dt="2025-05-21T02:13:02.566" v="3666" actId="27636"/>
          <ac:spMkLst>
            <pc:docMk/>
            <pc:sldMk cId="2070740230" sldId="305"/>
            <ac:spMk id="3" creationId="{3788C98B-25DE-E1E0-6DF9-AF277D56E00F}"/>
          </ac:spMkLst>
        </pc:spChg>
      </pc:sldChg>
      <pc:sldChg chg="addSp delSp modSp add mod modNotesTx">
        <pc:chgData name="Kim Calicott" userId="cdf0c6e4-5061-41a2-97c9-69a090dc40dd" providerId="ADAL" clId="{571D28AD-DAF8-4E17-9476-427CA6337EA5}" dt="2025-05-21T02:43:20.630" v="3929" actId="6549"/>
        <pc:sldMkLst>
          <pc:docMk/>
          <pc:sldMk cId="2233561104" sldId="306"/>
        </pc:sldMkLst>
        <pc:spChg chg="del">
          <ac:chgData name="Kim Calicott" userId="cdf0c6e4-5061-41a2-97c9-69a090dc40dd" providerId="ADAL" clId="{571D28AD-DAF8-4E17-9476-427CA6337EA5}" dt="2025-05-21T02:18:08.215" v="3688" actId="478"/>
          <ac:spMkLst>
            <pc:docMk/>
            <pc:sldMk cId="2233561104" sldId="306"/>
            <ac:spMk id="2" creationId="{4CF3AA13-C8D8-B571-5E30-23E3410F7356}"/>
          </ac:spMkLst>
        </pc:spChg>
        <pc:spChg chg="del mod">
          <ac:chgData name="Kim Calicott" userId="cdf0c6e4-5061-41a2-97c9-69a090dc40dd" providerId="ADAL" clId="{571D28AD-DAF8-4E17-9476-427CA6337EA5}" dt="2025-05-21T02:42:35.188" v="3925" actId="478"/>
          <ac:spMkLst>
            <pc:docMk/>
            <pc:sldMk cId="2233561104" sldId="306"/>
            <ac:spMk id="3" creationId="{BFE8D825-00E1-A5E3-5DBD-CE9490DD4CB5}"/>
          </ac:spMkLst>
        </pc:spChg>
        <pc:spChg chg="add del mod">
          <ac:chgData name="Kim Calicott" userId="cdf0c6e4-5061-41a2-97c9-69a090dc40dd" providerId="ADAL" clId="{571D28AD-DAF8-4E17-9476-427CA6337EA5}" dt="2025-05-21T02:18:17.147" v="3689" actId="478"/>
          <ac:spMkLst>
            <pc:docMk/>
            <pc:sldMk cId="2233561104" sldId="306"/>
            <ac:spMk id="7" creationId="{5F59C918-AD79-B675-1398-F65ABB711979}"/>
          </ac:spMkLst>
        </pc:spChg>
        <pc:spChg chg="add del mod">
          <ac:chgData name="Kim Calicott" userId="cdf0c6e4-5061-41a2-97c9-69a090dc40dd" providerId="ADAL" clId="{571D28AD-DAF8-4E17-9476-427CA6337EA5}" dt="2025-05-21T02:42:52.732" v="3927" actId="478"/>
          <ac:spMkLst>
            <pc:docMk/>
            <pc:sldMk cId="2233561104" sldId="306"/>
            <ac:spMk id="9" creationId="{A6BB9288-6437-F0A1-2C4E-733EC1771036}"/>
          </ac:spMkLst>
        </pc:spChg>
        <pc:picChg chg="mod">
          <ac:chgData name="Kim Calicott" userId="cdf0c6e4-5061-41a2-97c9-69a090dc40dd" providerId="ADAL" clId="{571D28AD-DAF8-4E17-9476-427CA6337EA5}" dt="2025-05-21T02:32:11.867" v="3719" actId="1076"/>
          <ac:picMkLst>
            <pc:docMk/>
            <pc:sldMk cId="2233561104" sldId="306"/>
            <ac:picMk id="4" creationId="{F10A2AFD-59A3-D525-75A7-C4A641A85F5B}"/>
          </ac:picMkLst>
        </pc:picChg>
        <pc:picChg chg="add mod">
          <ac:chgData name="Kim Calicott" userId="cdf0c6e4-5061-41a2-97c9-69a090dc40dd" providerId="ADAL" clId="{571D28AD-DAF8-4E17-9476-427CA6337EA5}" dt="2025-05-21T02:43:04.205" v="3928" actId="1440"/>
          <ac:picMkLst>
            <pc:docMk/>
            <pc:sldMk cId="2233561104" sldId="306"/>
            <ac:picMk id="4098" creationId="{94F93A3B-32EE-EF1B-964B-1280244733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7BAA3-F512-4F86-A67C-475B510FE772}" type="datetimeFigureOut">
              <a:rPr lang="en-US" smtClean="0"/>
              <a:t>5/20/2025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A537C-CA8B-4308-B858-21C8E56A2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0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A537C-CA8B-4308-B858-21C8E56A2B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01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3CFEA-0C88-93AF-1369-747EB08E8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C27110-D6F0-CC29-1C5A-3BA374443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746BE-4073-339C-37C5-CC8D62CD7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Kim/Melzie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93ED3-2503-1CCB-0DD3-C90418F84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A537C-CA8B-4308-B858-21C8E56A2B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2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2E14A-1D96-46DD-34FD-26CFD30D2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61BA9-F925-C1A1-CFB8-57908B3A0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33C76E-8F9B-B276-30D0-E3DDC973E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Kim/Melzie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6D5AA-6C61-5E4E-AF9B-B56F1B1AD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A537C-CA8B-4308-B858-21C8E56A2BA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85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A559A-8F3B-7276-63E8-E6C88195E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7939AE-2AB5-5C60-FD53-08B73A0EE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D31784-6A51-04CD-5EDA-78E43CE9B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 to ask Ashley for real world example of where lack of understanding the rules tariff led to legal/liability issue…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592B2-FBD0-C567-4E18-2CBCEFB4E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A537C-CA8B-4308-B858-21C8E56A2B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30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56952-88A0-C167-3A4F-BBB330F68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E96638-6346-385D-587F-B5EFA6AF5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C08FFB-5CE9-EBAF-9D98-0241772F3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39034-1C14-708E-C0FC-8DCD85A4E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A537C-CA8B-4308-B858-21C8E56A2BA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44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7C8F4-F6D3-3D19-9299-CCD4DF68E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111FAA-2E3D-D8F7-726B-5DEE7E161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9418CF-9244-27B9-EE4A-8939BB3EE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  <a:p>
            <a:r>
              <a:rPr lang="en-US" dirty="0"/>
              <a:t>- Review your rules tariff</a:t>
            </a:r>
          </a:p>
          <a:p>
            <a:r>
              <a:rPr lang="en-US" dirty="0"/>
              <a:t>- Ask person responsible if it is up to date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02B3-C806-39F8-128F-6292E8D01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A537C-CA8B-4308-B858-21C8E56A2B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3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D34CB-9880-CF09-444F-73304F14C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B27285-EA95-33FB-E3C5-61F51533D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7B16C2-46E9-6A1F-FEFD-E4BC68653B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085A1-2555-B277-A207-D9B3D7D082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A537C-CA8B-4308-B858-21C8E56A2BA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6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A537C-CA8B-4308-B858-21C8E56A2B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6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A4D29-D80B-9C7B-EF45-C4BFD8A59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30225-83DA-7EEE-B15A-70117CBD5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EF30AA-1671-C936-4EF6-D7EA0BB69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Confusion on use of “tariff” in regs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700DB-9C30-39BD-B86F-D04DED357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A537C-CA8B-4308-B858-21C8E56A2B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3739B-E392-2EF2-6423-C5866CEF8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C2D526-1DB3-D0EB-9466-832EFE0F35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C39D41-8BC1-B850-D0C7-5DA0A521C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Aft>
                <a:spcPts val="800"/>
              </a:spcAft>
              <a:buNone/>
            </a:pPr>
            <a:r>
              <a:rPr lang="en-US" dirty="0"/>
              <a:t>Melzie-Kim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dirty="0"/>
              <a:t>- Scope can be listed generally: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covers cargo moving from all U.S. ports to foreign ports…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except those deemed as high risk by the carrier and restricted by     applicable regulatory agency.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Verify that BL terms are harmonized with rules tariff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50FAE-0D11-C667-8FF0-59D42F46E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A537C-CA8B-4308-B858-21C8E56A2B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31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BCABD-F51C-28E8-3A19-BA363697B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0F0175-82AE-567F-6EB3-05E7BAFD3C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CC256B-0126-2469-FC31-CB71FD5EE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Melzie-Kim</a:t>
            </a:r>
          </a:p>
          <a:p>
            <a:br>
              <a:rPr lang="en-US" dirty="0"/>
            </a:b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D27B3-9313-8A76-B15C-846614649D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A537C-CA8B-4308-B858-21C8E56A2B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88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0C26F-9E10-CA2C-1BEF-B7B8147A4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9C7004-9268-7468-FE25-663C8B307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018A4D-3461-C34F-47A3-A84E69FC4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Melzie-Kim</a:t>
            </a:r>
          </a:p>
          <a:p>
            <a:r>
              <a:rPr lang="en-US" dirty="0"/>
              <a:t>Pass throughs – how to account for them in the tariff, does the tariff need to link to all underlying carrier tariffs?</a:t>
            </a:r>
          </a:p>
          <a:p>
            <a:r>
              <a:rPr lang="en-US" dirty="0"/>
              <a:t>	- need wording to convey that charges passed through are beyond control of carrier.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8234-0696-AA50-8004-4DD15BB87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A537C-CA8B-4308-B858-21C8E56A2B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46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FB9A8-4189-19B9-BCE9-EFDAD2558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076B2F-8CA9-0B2F-C9B1-3D5215590E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DCFBF5-57F9-6088-EDC4-330C0303E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3E1EE-DC5C-EF0F-BEAE-B1A724B21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A537C-CA8B-4308-B858-21C8E56A2B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6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095D3-B2C0-A515-D097-66BBF066F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59340B-7471-53FF-DA59-D9348FB6C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DCF333-EEE9-F6B4-078C-C472EAE97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21E53-C204-AFB7-514B-9D3E61DE9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A537C-CA8B-4308-B858-21C8E56A2B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58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49EEB-C2B2-2762-EE79-5C615D0B8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FF62A3-F9A4-4247-6B71-5D851B28F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14533C-3B26-8A54-D0C3-7D223D36F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  - ask Ashley about amend, expire…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1C63A-BF7A-0807-91B9-487C44C73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A537C-CA8B-4308-B858-21C8E56A2B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0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78D9-4CBA-4BFF-809B-C6C847346114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2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C5B1-DCA7-41CB-BE2D-FA42A05DCC7B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F622-1B0F-49CA-ACEF-30934533A947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4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5549-3D6E-4E3C-B6C3-6306BEF7F074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5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84C4-C059-452C-826F-1A65805BC229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5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2BBF-C0E4-4411-9DAF-518B7E60AF97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C668-B54B-4B71-99BD-7B7C46AAAC4D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9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59EC-130F-431B-A926-7E695530F1FE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5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695F-C4B7-42CC-9867-4DE72C67E764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1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4E-6591-461B-B342-1CD64908B8C3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1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3658-44F6-4932-98FA-C920198BC07C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3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70C5D-4CC3-4E40-855E-5CFE794F8316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7BF4F-CDC1-43F7-B39C-7D50D59A7D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1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838200"/>
            <a:ext cx="7772400" cy="2384425"/>
          </a:xfrm>
        </p:spPr>
        <p:txBody>
          <a:bodyPr>
            <a:normAutofit fontScale="90000"/>
          </a:bodyPr>
          <a:lstStyle/>
          <a:p>
            <a:r>
              <a:rPr lang="en-US" sz="5000" dirty="0"/>
              <a:t>NCBFAA NVOCC Day 2025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Rules Tariffs – What NVOCCs Should Know</a:t>
            </a:r>
            <a:endParaRPr lang="en-US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699" y="4114800"/>
            <a:ext cx="8610600" cy="147002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Ashley Craig, Venable LLP &amp; NCBFAA Transportation Committee Counsel</a:t>
            </a:r>
          </a:p>
          <a:p>
            <a:pPr algn="l"/>
            <a:r>
              <a:rPr lang="en-US" noProof="0" dirty="0"/>
              <a:t>Kim Calicott, Mallory Alexander International</a:t>
            </a:r>
            <a:r>
              <a:rPr lang="en-US" dirty="0"/>
              <a:t>l Logistics, NCBFAA Transportation Committee Chair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43D47-5FA8-9FB3-8CFE-848BD88E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862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57548-4BE2-864D-768E-7FBA22AC8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18EB6F-ED22-C394-7D3E-4D18CFAA3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F0D75-01CF-AA52-91BE-E5768618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B9B06-91ED-5F83-042E-0991E43D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/>
              <a:t>Why It Matters to Operations</a:t>
            </a:r>
            <a:r>
              <a:rPr lang="en-US" dirty="0"/>
              <a:t>-Pricing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F0E4D-0A6B-20BB-2960-472CCBDE8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799"/>
          </a:xfrm>
        </p:spPr>
        <p:txBody>
          <a:bodyPr>
            <a:normAutofit fontScale="92500" lnSpcReduction="20000"/>
          </a:bodyPr>
          <a:lstStyle/>
          <a:p>
            <a:r>
              <a:rPr dirty="0"/>
              <a:t>Guides how </a:t>
            </a:r>
            <a:r>
              <a:rPr lang="en-US" dirty="0" err="1"/>
              <a:t>NVOs</a:t>
            </a:r>
            <a:r>
              <a:rPr dirty="0"/>
              <a:t>:</a:t>
            </a:r>
          </a:p>
          <a:p>
            <a:pPr lvl="1"/>
            <a:r>
              <a:rPr dirty="0"/>
              <a:t>Accept/reject cargo</a:t>
            </a:r>
          </a:p>
          <a:p>
            <a:pPr lvl="1"/>
            <a:r>
              <a:rPr dirty="0"/>
              <a:t>Issue documentation</a:t>
            </a:r>
          </a:p>
          <a:p>
            <a:pPr lvl="1"/>
            <a:r>
              <a:rPr dirty="0"/>
              <a:t>Apply charges</a:t>
            </a:r>
          </a:p>
          <a:p>
            <a:r>
              <a:rPr dirty="0"/>
              <a:t>Protects </a:t>
            </a:r>
            <a:r>
              <a:rPr lang="en-US" dirty="0"/>
              <a:t>companies</a:t>
            </a:r>
            <a:r>
              <a:rPr dirty="0"/>
              <a:t> legally</a:t>
            </a:r>
          </a:p>
          <a:p>
            <a:r>
              <a:rPr dirty="0"/>
              <a:t>Ensures consistent practices</a:t>
            </a:r>
          </a:p>
        </p:txBody>
      </p:sp>
    </p:spTree>
    <p:extLst>
      <p:ext uri="{BB962C8B-B14F-4D97-AF65-F5344CB8AC3E}">
        <p14:creationId xmlns:p14="http://schemas.microsoft.com/office/powerpoint/2010/main" val="162289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C68F1-411D-6057-E6A7-02687DEF2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F215DD-FE79-8D09-5E13-F074712A0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C41F96-4718-E2EE-397D-BC2FCF46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3" name="ZoneTexte 8">
            <a:extLst>
              <a:ext uri="{FF2B5EF4-FFF2-40B4-BE49-F238E27FC236}">
                <a16:creationId xmlns:a16="http://schemas.microsoft.com/office/drawing/2014/main" id="{A093341C-0F7A-9BC2-4CA1-A244746FE8D9}"/>
              </a:ext>
            </a:extLst>
          </p:cNvPr>
          <p:cNvSpPr txBox="1"/>
          <p:nvPr/>
        </p:nvSpPr>
        <p:spPr>
          <a:xfrm>
            <a:off x="381001" y="1182231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5"/>
              </a:buClr>
            </a:pPr>
            <a:r>
              <a:rPr lang="en-U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98318A-868C-E25B-422F-4AF91F21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dirty="0"/>
              <a:t>Operational Examples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B3F58C-98B0-A200-6F32-69BF9CB60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800" dirty="0"/>
              <a:t>Rules tariffs are used when:</a:t>
            </a:r>
          </a:p>
          <a:p>
            <a:r>
              <a:rPr sz="2600" dirty="0"/>
              <a:t>Booking cargo with special handling instructions</a:t>
            </a:r>
          </a:p>
          <a:p>
            <a:r>
              <a:rPr sz="2600" dirty="0"/>
              <a:t>Denying cargo for improper packing</a:t>
            </a:r>
          </a:p>
          <a:p>
            <a:r>
              <a:rPr sz="2600" dirty="0"/>
              <a:t>Quoting surcharges or </a:t>
            </a:r>
            <a:r>
              <a:rPr sz="2600" dirty="0" err="1"/>
              <a:t>accessorial</a:t>
            </a:r>
            <a:r>
              <a:rPr lang="en-US" sz="2600" dirty="0" err="1"/>
              <a:t>s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992511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1D252-100B-F644-ECB0-DC55DCE2B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E0DB0C-A776-03B3-E641-20A14C729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09933-5BBB-BE8F-56E8-20F64AE4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7212C-B6D9-25A4-5254-039F7447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Best Practices for NVOCC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71236-AD04-78C3-3AD8-8BA5B2857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3657599"/>
          </a:xfrm>
        </p:spPr>
        <p:txBody>
          <a:bodyPr>
            <a:normAutofit fontScale="85000" lnSpcReduction="20000"/>
          </a:bodyPr>
          <a:lstStyle/>
          <a:p>
            <a:r>
              <a:rPr dirty="0"/>
              <a:t>Know where to find </a:t>
            </a:r>
            <a:r>
              <a:rPr lang="en-US" dirty="0"/>
              <a:t>the</a:t>
            </a:r>
            <a:r>
              <a:rPr dirty="0"/>
              <a:t> rules tariff</a:t>
            </a:r>
          </a:p>
          <a:p>
            <a:r>
              <a:rPr dirty="0"/>
              <a:t>Follow published provisions</a:t>
            </a:r>
          </a:p>
          <a:p>
            <a:r>
              <a:rPr dirty="0"/>
              <a:t>Communicate clearly with customers</a:t>
            </a:r>
          </a:p>
          <a:p>
            <a:r>
              <a:rPr dirty="0"/>
              <a:t>Flag outdated or unclear rules to Compliance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76947BB-A90C-00A4-105B-114B2B55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81808"/>
            <a:ext cx="3810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0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29E1E-3210-5183-C3E9-A8AFB61C4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50B7E9-8820-205C-E51F-CB02E2967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DA2875-83F2-18C7-F101-CF3A53D15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3" name="ZoneTexte 8">
            <a:extLst>
              <a:ext uri="{FF2B5EF4-FFF2-40B4-BE49-F238E27FC236}">
                <a16:creationId xmlns:a16="http://schemas.microsoft.com/office/drawing/2014/main" id="{1B43C16D-07D6-E850-3BF9-07DF2930A07C}"/>
              </a:ext>
            </a:extLst>
          </p:cNvPr>
          <p:cNvSpPr txBox="1"/>
          <p:nvPr/>
        </p:nvSpPr>
        <p:spPr>
          <a:xfrm>
            <a:off x="381001" y="1182231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5"/>
              </a:buClr>
            </a:pPr>
            <a:r>
              <a:rPr lang="en-U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3486F5-F87A-D29E-2A01-6D2B6165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dirty="0"/>
              <a:t>Compliance &amp; FMC Enforcement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E76689-A70E-3B0A-9645-4F5A12291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dirty="0"/>
              <a:t>FMC audits and monitors published tariffs</a:t>
            </a:r>
          </a:p>
          <a:p>
            <a:r>
              <a:rPr dirty="0"/>
              <a:t>Penalties </a:t>
            </a:r>
            <a:r>
              <a:rPr lang="en-US" dirty="0"/>
              <a:t>and other consequences </a:t>
            </a:r>
            <a:r>
              <a:rPr dirty="0"/>
              <a:t>for non-compliance:</a:t>
            </a:r>
          </a:p>
          <a:p>
            <a:pPr lvl="1"/>
            <a:r>
              <a:rPr dirty="0"/>
              <a:t>Civil fines</a:t>
            </a:r>
          </a:p>
          <a:p>
            <a:pPr lvl="1"/>
            <a:r>
              <a:rPr dirty="0"/>
              <a:t>Suspension of NVOCC registration</a:t>
            </a:r>
            <a:endParaRPr lang="en-US" dirty="0"/>
          </a:p>
          <a:p>
            <a:pPr lvl="1"/>
            <a:r>
              <a:rPr lang="en-US" dirty="0"/>
              <a:t>Non-payment of invoices</a:t>
            </a:r>
          </a:p>
          <a:p>
            <a:pPr lvl="1"/>
            <a:r>
              <a:rPr lang="en-US" dirty="0"/>
              <a:t>Charge Complaints</a:t>
            </a:r>
          </a:p>
          <a:p>
            <a:r>
              <a:rPr lang="en-US" dirty="0"/>
              <a:t>Reputational harm – public attention to enforcement from FMC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5223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7CBA9-4D02-E88F-2B49-74732D5ED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101F76-0D31-4956-EC75-97727D093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573F0-8393-2F66-6C52-4419C6ED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18E8F-FF44-B835-76B3-FDA24A460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Summary &amp;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F0014-2238-170A-3D53-43D3A0354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dirty="0"/>
              <a:t>Rules tariffs are essential to legal</a:t>
            </a:r>
            <a:r>
              <a:rPr lang="en-US" dirty="0"/>
              <a:t>, commercial,</a:t>
            </a:r>
            <a:r>
              <a:rPr dirty="0"/>
              <a:t> and operational success</a:t>
            </a:r>
            <a:endParaRPr lang="en-US" dirty="0"/>
          </a:p>
          <a:p>
            <a:r>
              <a:rPr lang="en-US" dirty="0"/>
              <a:t>Living document</a:t>
            </a:r>
          </a:p>
          <a:p>
            <a:r>
              <a:rPr lang="en-US" dirty="0"/>
              <a:t>Training and education</a:t>
            </a:r>
            <a:endParaRPr dirty="0"/>
          </a:p>
          <a:p>
            <a:pPr lvl="1"/>
            <a:r>
              <a:rPr dirty="0"/>
              <a:t>Review and reference tariffs regularly</a:t>
            </a:r>
          </a:p>
          <a:p>
            <a:pPr lvl="1"/>
            <a:r>
              <a:rPr lang="en-US" dirty="0"/>
              <a:t>Ask questions when unsure – escalate questions and concerns internally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359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97D1C-2F71-E01A-1E58-31DBF6C43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0A2AFD-59A3-D525-75A7-C4A641A85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8A017-B6C0-F869-4BAA-9E2BE6DB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noProof="0" smtClean="0"/>
              <a:t>15</a:t>
            </a:fld>
            <a:endParaRPr lang="en-US" noProof="0" dirty="0"/>
          </a:p>
        </p:txBody>
      </p:sp>
      <p:pic>
        <p:nvPicPr>
          <p:cNvPr id="4098" name="Picture 2" descr="Generated image">
            <a:extLst>
              <a:ext uri="{FF2B5EF4-FFF2-40B4-BE49-F238E27FC236}">
                <a16:creationId xmlns:a16="http://schemas.microsoft.com/office/drawing/2014/main" id="{94F93A3B-32EE-EF1B-964B-128024473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533400"/>
            <a:ext cx="5334000" cy="533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56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C6ECD-4242-03C2-664F-D6BB30AE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EC64EE-8F75-B64D-A01F-62F739B2E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260640"/>
            <a:ext cx="8229600" cy="1143000"/>
          </a:xfr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45C84A-5258-1E81-ACD0-7EA628A94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Welcome and Objectives</a:t>
            </a:r>
            <a:endParaRPr sz="3000" dirty="0"/>
          </a:p>
          <a:p>
            <a:r>
              <a:rPr sz="2200" dirty="0"/>
              <a:t>Clarify </a:t>
            </a:r>
            <a:r>
              <a:rPr lang="en-US" sz="2200" dirty="0"/>
              <a:t>the purpose of a rules tariff</a:t>
            </a:r>
            <a:endParaRPr sz="2200" dirty="0"/>
          </a:p>
          <a:p>
            <a:r>
              <a:rPr sz="2200" dirty="0"/>
              <a:t>Understand regulatory requirements under 46 CFR § 520.4</a:t>
            </a:r>
          </a:p>
          <a:p>
            <a:r>
              <a:rPr sz="2200" dirty="0"/>
              <a:t>Connect compliance to </a:t>
            </a:r>
            <a:r>
              <a:rPr lang="en-US" sz="2200" dirty="0"/>
              <a:t>daily </a:t>
            </a:r>
            <a:r>
              <a:rPr sz="2200" dirty="0"/>
              <a:t>operation</a:t>
            </a:r>
            <a:r>
              <a:rPr lang="en-US" sz="2200" dirty="0"/>
              <a:t>s</a:t>
            </a:r>
            <a:endParaRPr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B37E46-D9A0-F2CB-F6E5-7BEFD1ECA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306315"/>
            <a:ext cx="5296172" cy="2609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756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94294-107C-3181-DEDF-255E563FD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B365B5-B2EC-9534-966D-CF7D44554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996441-46FF-CBFC-92EA-6748E88D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3" name="ZoneTexte 8">
            <a:extLst>
              <a:ext uri="{FF2B5EF4-FFF2-40B4-BE49-F238E27FC236}">
                <a16:creationId xmlns:a16="http://schemas.microsoft.com/office/drawing/2014/main" id="{D3867BE2-3783-B267-40C3-6920A251B769}"/>
              </a:ext>
            </a:extLst>
          </p:cNvPr>
          <p:cNvSpPr txBox="1"/>
          <p:nvPr/>
        </p:nvSpPr>
        <p:spPr>
          <a:xfrm>
            <a:off x="381001" y="1182231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5"/>
              </a:buClr>
            </a:pPr>
            <a:r>
              <a:rPr lang="en-U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5C6289-BAFB-AF72-DAB6-0B54AEEFA73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is a Rules Tariff?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4D6605-6C28-D754-C9B4-52D71EB9C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sz="2200" b="1" dirty="0"/>
              <a:t>Definition</a:t>
            </a:r>
            <a:r>
              <a:rPr sz="2200" dirty="0"/>
              <a:t>: </a:t>
            </a:r>
            <a:r>
              <a:rPr lang="en-US" sz="2200" dirty="0"/>
              <a:t>46 CFR 532.3(c) “Rules tariff” means a tariff or the portion of a tariff, as defined by 46 CFR 520.2, containing the terms and conditions governing the charges, classifications, rules, regulations and practices of an NVOCC, but does not include a rate</a:t>
            </a:r>
          </a:p>
          <a:p>
            <a:r>
              <a:rPr lang="en-US" sz="2200" b="1" dirty="0"/>
              <a:t>Purpose</a:t>
            </a:r>
            <a:r>
              <a:rPr lang="en-US" sz="2200" dirty="0"/>
              <a:t>: It outlines rules, regulations, and practices, but not the specific rates, that govern the transportation services of an NVOCC, acting as a comprehensive document that defines how it operates.</a:t>
            </a:r>
          </a:p>
          <a:p>
            <a:r>
              <a:rPr lang="en-US" sz="2200" b="1" dirty="0"/>
              <a:t>Applicability</a:t>
            </a:r>
            <a:r>
              <a:rPr lang="en-US" sz="2200" dirty="0"/>
              <a:t>: Required for all common carriers, including NVOCCs</a:t>
            </a:r>
          </a:p>
          <a:p>
            <a:pPr lvl="1"/>
            <a:r>
              <a:rPr lang="en-US" sz="2200" dirty="0"/>
              <a:t>Rules tariff must be availible to the public free of charge prior to entering into an Negotiated Service Arrangement (NSA) or Negotiated Rate Arrangement (NRA)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1619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4B5FC-49F5-C11D-C731-BEE7BB1CB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A77B7-96E2-E0BE-0A5A-A270A43EA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27214"/>
            <a:ext cx="9135901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FE815-5ED1-9BA7-1050-F3A2E31B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5F43C-8CE2-81BD-6B7B-52B55482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Contents of a Rules Tariff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7A3D49-EE85-B5DC-BF18-C11E8B6AE4F5}"/>
              </a:ext>
            </a:extLst>
          </p:cNvPr>
          <p:cNvSpPr txBox="1">
            <a:spLocks/>
          </p:cNvSpPr>
          <p:nvPr/>
        </p:nvSpPr>
        <p:spPr>
          <a:xfrm>
            <a:off x="609600" y="1066800"/>
            <a:ext cx="82296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Authority is in Federal Maritime Commission (FMC) regulations, including 46 CFR § 520 </a:t>
            </a:r>
          </a:p>
          <a:p>
            <a:r>
              <a:rPr lang="en-US" dirty="0"/>
              <a:t>Organizational Information</a:t>
            </a:r>
          </a:p>
          <a:p>
            <a:pPr lvl="1"/>
            <a:r>
              <a:rPr lang="en-US" dirty="0"/>
              <a:t>Include FMC License information, contact information, bond information, etc.</a:t>
            </a:r>
          </a:p>
          <a:p>
            <a:r>
              <a:rPr lang="en-US" dirty="0"/>
              <a:t>Application Rule</a:t>
            </a:r>
          </a:p>
          <a:p>
            <a:pPr lvl="1"/>
            <a:r>
              <a:rPr lang="en-US" dirty="0"/>
              <a:t>Tariff number, effective date, and other header details</a:t>
            </a:r>
          </a:p>
          <a:p>
            <a:pPr lvl="1"/>
            <a:r>
              <a:rPr lang="en-US" dirty="0"/>
              <a:t>Specify if NRA and NSA will be issued in lieu of rate filings and how the rules apply to shipments</a:t>
            </a:r>
          </a:p>
          <a:p>
            <a:r>
              <a:rPr lang="en-US" dirty="0"/>
              <a:t>Scope Rule</a:t>
            </a:r>
          </a:p>
          <a:p>
            <a:pPr lvl="1"/>
            <a:r>
              <a:rPr lang="en-US" dirty="0"/>
              <a:t>Define geographic locations of operations, commodity scope, and services provides </a:t>
            </a:r>
          </a:p>
          <a:p>
            <a:pPr lvl="1"/>
            <a:r>
              <a:rPr lang="en-US" dirty="0"/>
              <a:t>Bill of Lading Terms</a:t>
            </a:r>
          </a:p>
          <a:p>
            <a:pPr lvl="1"/>
            <a:r>
              <a:rPr lang="en-US" dirty="0"/>
              <a:t>Incorporation of standard contract terms</a:t>
            </a:r>
          </a:p>
        </p:txBody>
      </p:sp>
    </p:spTree>
    <p:extLst>
      <p:ext uri="{BB962C8B-B14F-4D97-AF65-F5344CB8AC3E}">
        <p14:creationId xmlns:p14="http://schemas.microsoft.com/office/powerpoint/2010/main" val="61564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4F22C-2AF8-29AA-9F1A-9DAB947C7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F62655-7B4B-2710-2341-F2C82D1D9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27214"/>
            <a:ext cx="9135901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F01D3-FC50-7B02-4A9B-E5C3EBA5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ECD0F-2531-5636-1762-3BE543C86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Contents of a Rules Tariff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CCEEF-B543-4B3E-FA73-809054AC9F40}"/>
              </a:ext>
            </a:extLst>
          </p:cNvPr>
          <p:cNvSpPr txBox="1">
            <a:spLocks/>
          </p:cNvSpPr>
          <p:nvPr/>
        </p:nvSpPr>
        <p:spPr>
          <a:xfrm>
            <a:off x="609600" y="1066800"/>
            <a:ext cx="82296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Charges and Accessorial</a:t>
            </a:r>
          </a:p>
          <a:p>
            <a:pPr lvl="1"/>
            <a:r>
              <a:rPr lang="en-US" sz="2200" dirty="0"/>
              <a:t>Rules on surcharges, accessorial fees/categories, and special charges</a:t>
            </a:r>
          </a:p>
          <a:p>
            <a:pPr lvl="1"/>
            <a:r>
              <a:rPr lang="en-US" sz="2200" dirty="0"/>
              <a:t>Freight forwarder compensation</a:t>
            </a:r>
          </a:p>
          <a:p>
            <a:r>
              <a:rPr lang="en-US" sz="2500" dirty="0"/>
              <a:t>Liability and Claims</a:t>
            </a:r>
          </a:p>
          <a:p>
            <a:pPr lvl="1"/>
            <a:r>
              <a:rPr lang="en-US" sz="2200" dirty="0"/>
              <a:t>Limits of liability and procedures for loss/damage claim</a:t>
            </a:r>
          </a:p>
          <a:p>
            <a:r>
              <a:rPr lang="en-US" sz="2500" dirty="0"/>
              <a:t>Documentation Requirements</a:t>
            </a:r>
          </a:p>
          <a:p>
            <a:r>
              <a:rPr lang="en-US" sz="2500" dirty="0"/>
              <a:t>Cargo Acceptance/Refusal</a:t>
            </a:r>
          </a:p>
          <a:p>
            <a:pPr lvl="1"/>
            <a:r>
              <a:rPr lang="en-US" sz="2200" dirty="0"/>
              <a:t>Conditions under which cargo may be refused</a:t>
            </a:r>
          </a:p>
          <a:p>
            <a:r>
              <a:rPr lang="en-US" sz="2500" dirty="0"/>
              <a:t>Time/Volume Rates (if applicable)</a:t>
            </a:r>
          </a:p>
          <a:p>
            <a:pPr lvl="1"/>
            <a:r>
              <a:rPr lang="en-US" sz="2200" dirty="0"/>
              <a:t>Special contract rates and their eligibility terms</a:t>
            </a:r>
          </a:p>
          <a:p>
            <a:r>
              <a:rPr lang="en-US" sz="2600" dirty="0"/>
              <a:t>Definitions of terms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6579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94AAB-8CAA-54D5-21AC-C56211042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7A0DB2-74CF-AF31-945F-E94303F68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27214"/>
            <a:ext cx="9135901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4C24C-A0D0-B524-3E7E-082129BE6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1BD5-2E42-EC59-278B-68D4E907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0975"/>
            <a:ext cx="8382000" cy="1325562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Contents of a Rules Tariff – </a:t>
            </a:r>
            <a:br>
              <a:rPr lang="en-US" dirty="0"/>
            </a:br>
            <a:r>
              <a:rPr lang="en-US" dirty="0"/>
              <a:t>Recent Changes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C62CF8-4CA2-97F2-7D19-4F10150D3680}"/>
              </a:ext>
            </a:extLst>
          </p:cNvPr>
          <p:cNvSpPr txBox="1">
            <a:spLocks/>
          </p:cNvSpPr>
          <p:nvPr/>
        </p:nvSpPr>
        <p:spPr>
          <a:xfrm>
            <a:off x="381000" y="1936069"/>
            <a:ext cx="8229600" cy="399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Pass through fees and surcharges</a:t>
            </a:r>
          </a:p>
          <a:p>
            <a:r>
              <a:rPr lang="en-US" sz="2500" dirty="0"/>
              <a:t>Detention &amp; Demurrage</a:t>
            </a:r>
          </a:p>
          <a:p>
            <a:r>
              <a:rPr lang="en-US" sz="2500" dirty="0"/>
              <a:t>Advancing of fees</a:t>
            </a:r>
          </a:p>
          <a:p>
            <a:endParaRPr lang="en-US" sz="2500" dirty="0"/>
          </a:p>
          <a:p>
            <a:endParaRPr lang="en-US" sz="2200" dirty="0"/>
          </a:p>
          <a:p>
            <a:endParaRPr lang="en-US" sz="2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9AC531-382A-2FC1-FD55-0D7C17D6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07" y="1759192"/>
            <a:ext cx="38862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03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0017C-749A-9624-3A41-61662D9F7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D59B5-921A-3748-FF7B-9BA3E85D7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27214"/>
            <a:ext cx="9135901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9B8E1-E27F-5E29-97FA-D44F619F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932CE-D794-75EA-7AD6-4B053E5A4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Rules Tariff Optional Contents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388A82-EF7D-AA2C-A62F-8A94BECFD3E4}"/>
              </a:ext>
            </a:extLst>
          </p:cNvPr>
          <p:cNvSpPr txBox="1">
            <a:spLocks/>
          </p:cNvSpPr>
          <p:nvPr/>
        </p:nvSpPr>
        <p:spPr>
          <a:xfrm>
            <a:off x="609600" y="1303338"/>
            <a:ext cx="8229600" cy="4668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Cargo Diversion by Shipper or Consignee</a:t>
            </a:r>
          </a:p>
          <a:p>
            <a:r>
              <a:rPr lang="en-US" sz="2500" dirty="0"/>
              <a:t>Safety of Life At Sea (SOLAS)</a:t>
            </a:r>
          </a:p>
          <a:p>
            <a:pPr lvl="1"/>
            <a:r>
              <a:rPr lang="en-US" sz="2100" dirty="0"/>
              <a:t>Requirements related to the SOLAS Verified Gross Mass (</a:t>
            </a:r>
            <a:r>
              <a:rPr lang="en-US" sz="2100" dirty="0" err="1"/>
              <a:t>VGM</a:t>
            </a:r>
            <a:r>
              <a:rPr lang="en-US" sz="2100" dirty="0"/>
              <a:t>)</a:t>
            </a:r>
          </a:p>
          <a:p>
            <a:r>
              <a:rPr lang="en-US" sz="2500" dirty="0"/>
              <a:t>Dispute resolution process</a:t>
            </a:r>
          </a:p>
          <a:p>
            <a:r>
              <a:rPr lang="en-US" sz="2500" dirty="0"/>
              <a:t>Reference to USTR Section 301 actions on Chinese built/operated vessels</a:t>
            </a:r>
          </a:p>
          <a:p>
            <a:endParaRPr lang="en-US" sz="22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8483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B3811-F05A-52E7-3197-401522136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1A36CA-CD46-00F3-E5EC-B86E5265D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80A75-005A-B925-711B-8837C5DD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8730A-9EFF-6D89-91ED-F7DDD3454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Risks in</a:t>
            </a:r>
            <a:r>
              <a:rPr dirty="0"/>
              <a:t> Provisions</a:t>
            </a:r>
          </a:p>
        </p:txBody>
      </p:sp>
      <p:pic>
        <p:nvPicPr>
          <p:cNvPr id="2050" name="Picture 2" descr="Generated image">
            <a:extLst>
              <a:ext uri="{FF2B5EF4-FFF2-40B4-BE49-F238E27FC236}">
                <a16:creationId xmlns:a16="http://schemas.microsoft.com/office/drawing/2014/main" id="{6590F9DC-20AC-44C4-24A9-D40AB2C48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03745"/>
            <a:ext cx="3352800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9726-ACAD-A7CA-0F07-2815ACFEA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077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Too specific</a:t>
            </a:r>
          </a:p>
          <a:p>
            <a:r>
              <a:rPr lang="en-US" sz="2800" dirty="0"/>
              <a:t>Including all in rates </a:t>
            </a:r>
          </a:p>
          <a:p>
            <a:r>
              <a:rPr lang="en-US" sz="2800" dirty="0"/>
              <a:t>Listing terms for non-</a:t>
            </a:r>
            <a:r>
              <a:rPr lang="en-US" sz="2800" dirty="0" err="1"/>
              <a:t>NVOCC</a:t>
            </a:r>
            <a:r>
              <a:rPr lang="en-US" sz="2800" dirty="0"/>
              <a:t> services (e.g., air)</a:t>
            </a:r>
          </a:p>
          <a:p>
            <a:r>
              <a:rPr lang="en-US" sz="2800" dirty="0"/>
              <a:t>Usage of complicated language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20958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03510-03A3-329F-922D-29ECE2B12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B04BEF-359C-1409-B15A-C763208EC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5F4F3-1BB7-70C2-9904-E2335BB0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8B0D6-1B25-7C49-B4C9-B1EE846C0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Updating Rules Tariff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8C98B-25DE-E1E0-6DF9-AF277D56E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799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Rules tariffs are living documents which are maintained</a:t>
            </a:r>
          </a:p>
          <a:p>
            <a:r>
              <a:rPr lang="en-US" sz="2800" dirty="0"/>
              <a:t>Previous versions must remain published online for two years, then electronically retained three years</a:t>
            </a:r>
          </a:p>
          <a:p>
            <a:r>
              <a:rPr lang="en-US" sz="2800" dirty="0"/>
              <a:t>Effective date of revision</a:t>
            </a:r>
          </a:p>
          <a:p>
            <a:r>
              <a:rPr lang="en-US" sz="2800" dirty="0"/>
              <a:t>When to amend, expire, completely re-do a tariff provision</a:t>
            </a:r>
          </a:p>
          <a:p>
            <a:pPr marL="0" indent="0">
              <a:buNone/>
            </a:pPr>
            <a:endParaRPr lang="en-US" sz="2800" dirty="0"/>
          </a:p>
          <a:p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070740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dd7eab-d955-48cd-bb2e-845b71b8db27">
      <Terms xmlns="http://schemas.microsoft.com/office/infopath/2007/PartnerControls"/>
    </lcf76f155ced4ddcb4097134ff3c332f>
    <TaxCatchAll xmlns="1a74805c-afbb-4e0c-945c-023b4a05e1e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C7280871900E46863CF69185A809F1" ma:contentTypeVersion="16" ma:contentTypeDescription="Create a new document." ma:contentTypeScope="" ma:versionID="ad46887cb25bb2697b351f945156cd9c">
  <xsd:schema xmlns:xsd="http://www.w3.org/2001/XMLSchema" xmlns:xs="http://www.w3.org/2001/XMLSchema" xmlns:p="http://schemas.microsoft.com/office/2006/metadata/properties" xmlns:ns2="cfdd7eab-d955-48cd-bb2e-845b71b8db27" xmlns:ns3="1a74805c-afbb-4e0c-945c-023b4a05e1e7" targetNamespace="http://schemas.microsoft.com/office/2006/metadata/properties" ma:root="true" ma:fieldsID="d442894b8bc073d69f7c717cc08df18e" ns2:_="" ns3:_="">
    <xsd:import namespace="cfdd7eab-d955-48cd-bb2e-845b71b8db27"/>
    <xsd:import namespace="1a74805c-afbb-4e0c-945c-023b4a05e1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d7eab-d955-48cd-bb2e-845b71b8db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197a64-234f-49c2-944a-b413c8dd63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4805c-afbb-4e0c-945c-023b4a05e1e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0af1e0a-f789-4f4b-9e18-cb01279192a6}" ma:internalName="TaxCatchAll" ma:showField="CatchAllData" ma:web="1a74805c-afbb-4e0c-945c-023b4a05e1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C5FD41-59E0-4DA0-BE0C-4C2644BFC994}">
  <ds:schemaRefs>
    <ds:schemaRef ds:uri="http://schemas.microsoft.com/office/2006/metadata/properties"/>
    <ds:schemaRef ds:uri="http://schemas.microsoft.com/office/infopath/2007/PartnerControls"/>
    <ds:schemaRef ds:uri="cfdd7eab-d955-48cd-bb2e-845b71b8db27"/>
    <ds:schemaRef ds:uri="1a74805c-afbb-4e0c-945c-023b4a05e1e7"/>
  </ds:schemaRefs>
</ds:datastoreItem>
</file>

<file path=customXml/itemProps2.xml><?xml version="1.0" encoding="utf-8"?>
<ds:datastoreItem xmlns:ds="http://schemas.openxmlformats.org/officeDocument/2006/customXml" ds:itemID="{533B6F03-8CC4-4BDA-827F-D2E65C4F9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d7eab-d955-48cd-bb2e-845b71b8db27"/>
    <ds:schemaRef ds:uri="1a74805c-afbb-4e0c-945c-023b4a05e1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B4AD50-3876-4FB9-B216-4FC1DEF0C4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NCBFAA Template</Template>
  <TotalTime>13060</TotalTime>
  <Words>824</Words>
  <Application>Microsoft Office PowerPoint</Application>
  <PresentationFormat>On-screen Show (4:3)</PresentationFormat>
  <Paragraphs>141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Calibri</vt:lpstr>
      <vt:lpstr>Office Theme</vt:lpstr>
      <vt:lpstr>NCBFAA NVOCC Day 2025  Rules Tariffs – What NVOCCs Should Know</vt:lpstr>
      <vt:lpstr>Introduction</vt:lpstr>
      <vt:lpstr>PowerPoint Presentation</vt:lpstr>
      <vt:lpstr>Contents of a Rules Tariff</vt:lpstr>
      <vt:lpstr>Contents of a Rules Tariff</vt:lpstr>
      <vt:lpstr>Contents of a Rules Tariff –  Recent Changes</vt:lpstr>
      <vt:lpstr>Rules Tariff Optional Contents</vt:lpstr>
      <vt:lpstr>Risks in Provisions</vt:lpstr>
      <vt:lpstr>Updating Rules Tariff</vt:lpstr>
      <vt:lpstr>Why It Matters to Operations-Pricing</vt:lpstr>
      <vt:lpstr>Operational Examples</vt:lpstr>
      <vt:lpstr>Best Practices for NVOCC Staff</vt:lpstr>
      <vt:lpstr>Compliance &amp; FMC Enforcement</vt:lpstr>
      <vt:lpstr>Summary &amp; 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Fany Flores-Pastor</dc:creator>
  <cp:lastModifiedBy>Kim Calicott</cp:lastModifiedBy>
  <cp:revision>5</cp:revision>
  <dcterms:created xsi:type="dcterms:W3CDTF">2025-03-20T21:43:19Z</dcterms:created>
  <dcterms:modified xsi:type="dcterms:W3CDTF">2025-05-21T02:48:07Z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0x010100F5C7280871900E46863CF69185A809F1</vt:lpwstr>
  </property>
  <property fmtid="{D5CDD505-2E9C-101B-9397-08002B2CF9AE}" pid="3" name="Order">
    <vt:r8>1110200</vt:r8>
  </property>
</Properties>
</file>